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2" r:id="rId5"/>
    <p:sldMasterId id="214748371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y="5143500" cx="9144000"/>
  <p:notesSz cx="6858000" cy="9144000"/>
  <p:embeddedFontLst>
    <p:embeddedFont>
      <p:font typeface="Newsreader"/>
      <p:regular r:id="rId33"/>
      <p:bold r:id="rId34"/>
      <p:italic r:id="rId35"/>
      <p:boldItalic r:id="rId36"/>
    </p:embeddedFont>
    <p:embeddedFont>
      <p:font typeface="DM Sans Light"/>
      <p:regular r:id="rId37"/>
      <p:bold r:id="rId38"/>
      <p:italic r:id="rId39"/>
      <p:boldItalic r:id="rId40"/>
    </p:embeddedFont>
    <p:embeddedFont>
      <p:font typeface="DM Sans SemiBold"/>
      <p:regular r:id="rId41"/>
      <p:bold r:id="rId42"/>
      <p:italic r:id="rId43"/>
      <p:boldItalic r:id="rId44"/>
    </p:embeddedFont>
    <p:embeddedFont>
      <p:font typeface="DM Sans"/>
      <p:regular r:id="rId45"/>
      <p:bold r:id="rId46"/>
      <p:italic r:id="rId47"/>
      <p:boldItalic r:id="rId48"/>
    </p:embeddedFont>
    <p:embeddedFont>
      <p:font typeface="Newsreader SemiBold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1D51EE8-77F7-43C4-AB82-BAFF2020AF4D}">
  <a:tblStyle styleId="{91D51EE8-77F7-43C4-AB82-BAFF2020AF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MSansLight-boldItalic.fntdata"/><Relationship Id="rId42" Type="http://schemas.openxmlformats.org/officeDocument/2006/relationships/font" Target="fonts/DMSansSemiBold-bold.fntdata"/><Relationship Id="rId41" Type="http://schemas.openxmlformats.org/officeDocument/2006/relationships/font" Target="fonts/DMSansSemiBold-regular.fntdata"/><Relationship Id="rId44" Type="http://schemas.openxmlformats.org/officeDocument/2006/relationships/font" Target="fonts/DMSansSemiBold-boldItalic.fntdata"/><Relationship Id="rId43" Type="http://schemas.openxmlformats.org/officeDocument/2006/relationships/font" Target="fonts/DMSansSemiBold-italic.fntdata"/><Relationship Id="rId46" Type="http://schemas.openxmlformats.org/officeDocument/2006/relationships/font" Target="fonts/DMSans-bold.fntdata"/><Relationship Id="rId45" Type="http://schemas.openxmlformats.org/officeDocument/2006/relationships/font" Target="fonts/DMSans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DMSans-boldItalic.fntdata"/><Relationship Id="rId47" Type="http://schemas.openxmlformats.org/officeDocument/2006/relationships/font" Target="fonts/DMSans-italic.fntdata"/><Relationship Id="rId49" Type="http://schemas.openxmlformats.org/officeDocument/2006/relationships/font" Target="fonts/NewsreaderSemiBold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font" Target="fonts/Newsreader-regular.fntdata"/><Relationship Id="rId32" Type="http://schemas.openxmlformats.org/officeDocument/2006/relationships/slide" Target="slides/slide25.xml"/><Relationship Id="rId35" Type="http://schemas.openxmlformats.org/officeDocument/2006/relationships/font" Target="fonts/Newsreader-italic.fntdata"/><Relationship Id="rId34" Type="http://schemas.openxmlformats.org/officeDocument/2006/relationships/font" Target="fonts/Newsreader-bold.fntdata"/><Relationship Id="rId37" Type="http://schemas.openxmlformats.org/officeDocument/2006/relationships/font" Target="fonts/DMSansLight-regular.fntdata"/><Relationship Id="rId36" Type="http://schemas.openxmlformats.org/officeDocument/2006/relationships/font" Target="fonts/Newsreader-boldItalic.fntdata"/><Relationship Id="rId39" Type="http://schemas.openxmlformats.org/officeDocument/2006/relationships/font" Target="fonts/DMSansLight-italic.fntdata"/><Relationship Id="rId38" Type="http://schemas.openxmlformats.org/officeDocument/2006/relationships/font" Target="fonts/DMSansLight-bold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NewsreaderSemiBold-italic.fntdata"/><Relationship Id="rId50" Type="http://schemas.openxmlformats.org/officeDocument/2006/relationships/font" Target="fonts/NewsreaderSemiBold-bold.fntdata"/><Relationship Id="rId52" Type="http://schemas.openxmlformats.org/officeDocument/2006/relationships/font" Target="fonts/NewsreaderSemiBold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9e1d0acee5_2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9e1d0acee5_2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9e77e4667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9e77e4667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9e77e4667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39e77e4667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9e77e4667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39e77e4667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9e77e4667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9e77e4667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9e77e4667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39e77e4667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9e77e4667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9e77e4667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9e77e46674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39e77e46674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39efa143a29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39efa143a29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39e77e466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39e77e466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39efa143a29_2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39efa143a29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9ee76357dc_4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9ee76357dc_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9e77e46674_1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39e77e46674_1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9e77e46674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39e77e46674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9ee76357d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39ee76357d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39e77e46674_1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39e77e46674_1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39e77e46674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39e77e46674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Après ces deux semaines de travail, le projet </a:t>
            </a:r>
            <a:r>
              <a:rPr b="1" lang="en">
                <a:solidFill>
                  <a:schemeClr val="dk1"/>
                </a:solidFill>
              </a:rPr>
              <a:t>Sortir.com</a:t>
            </a:r>
            <a:r>
              <a:rPr lang="en">
                <a:solidFill>
                  <a:schemeClr val="dk1"/>
                </a:solidFill>
              </a:rPr>
              <a:t> est </a:t>
            </a:r>
            <a:r>
              <a:rPr b="1" lang="en">
                <a:solidFill>
                  <a:schemeClr val="dk1"/>
                </a:solidFill>
              </a:rPr>
              <a:t>fonctionnel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Nous avons validé tous ces points 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Les besoins du client sont respectés,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L’application est testée et stable,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Les utilisateurs peuvent s’y connecter, créer ou rejoindre des sorties, gérer les villes, les lieux, etc.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Ce projet nous a permis de </a:t>
            </a:r>
            <a:r>
              <a:rPr b="1" lang="en">
                <a:solidFill>
                  <a:schemeClr val="dk1"/>
                </a:solidFill>
              </a:rPr>
              <a:t>renforcer nos compétences</a:t>
            </a:r>
            <a:r>
              <a:rPr lang="en">
                <a:solidFill>
                  <a:schemeClr val="dk1"/>
                </a:solidFill>
              </a:rPr>
              <a:t> techniques sur 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Symfony</a:t>
            </a:r>
            <a:r>
              <a:rPr lang="en">
                <a:solidFill>
                  <a:schemeClr val="dk1"/>
                </a:solidFill>
              </a:rPr>
              <a:t>,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Doctrine ORM</a:t>
            </a:r>
            <a:r>
              <a:rPr lang="en">
                <a:solidFill>
                  <a:schemeClr val="dk1"/>
                </a:solidFill>
              </a:rPr>
              <a:t>,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Sécurité et tests</a:t>
            </a:r>
            <a:r>
              <a:rPr lang="en">
                <a:solidFill>
                  <a:schemeClr val="dk1"/>
                </a:solidFill>
              </a:rPr>
              <a:t>,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mais aussi sur la </a:t>
            </a:r>
            <a:r>
              <a:rPr b="1" lang="en">
                <a:solidFill>
                  <a:schemeClr val="dk1"/>
                </a:solidFill>
              </a:rPr>
              <a:t>collaboration en équipe</a:t>
            </a:r>
            <a:r>
              <a:rPr lang="en">
                <a:solidFill>
                  <a:schemeClr val="dk1"/>
                </a:solidFill>
              </a:rPr>
              <a:t> et la </a:t>
            </a:r>
            <a:r>
              <a:rPr b="1" lang="en">
                <a:solidFill>
                  <a:schemeClr val="dk1"/>
                </a:solidFill>
              </a:rPr>
              <a:t>gestion de projet Agile</a:t>
            </a:r>
            <a:r>
              <a:rPr lang="en">
                <a:solidFill>
                  <a:schemeClr val="dk1"/>
                </a:solidFill>
              </a:rPr>
              <a:t>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Nous avons appris à travailler de manière </a:t>
            </a:r>
            <a:r>
              <a:rPr b="1" lang="en">
                <a:solidFill>
                  <a:schemeClr val="dk1"/>
                </a:solidFill>
              </a:rPr>
              <a:t>structurée</a:t>
            </a:r>
            <a:r>
              <a:rPr lang="en">
                <a:solidFill>
                  <a:schemeClr val="dk1"/>
                </a:solidFill>
              </a:rPr>
              <a:t>, à gérer les priorités et à livrer un produit abouti dans les délais.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9ee76357d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9ee76357d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Merci pour votre attention.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9e1d0acee5_2_9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9e1d0acee5_2_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Avant d’entrer dans les aspects techniques, il est important de poser le contexte.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L’</a:t>
            </a:r>
            <a:r>
              <a:rPr b="1" lang="en">
                <a:solidFill>
                  <a:schemeClr val="dk1"/>
                </a:solidFill>
              </a:rPr>
              <a:t>ENI</a:t>
            </a:r>
            <a:r>
              <a:rPr lang="en">
                <a:solidFill>
                  <a:schemeClr val="dk1"/>
                </a:solidFill>
              </a:rPr>
              <a:t>, c’est aujourd’hui </a:t>
            </a:r>
            <a:r>
              <a:rPr b="1" lang="en">
                <a:solidFill>
                  <a:schemeClr val="dk1"/>
                </a:solidFill>
              </a:rPr>
              <a:t>44 ans d’expérience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b="1" lang="en">
                <a:solidFill>
                  <a:schemeClr val="dk1"/>
                </a:solidFill>
              </a:rPr>
              <a:t>plus de 2000 apprenants</a:t>
            </a:r>
            <a:r>
              <a:rPr lang="en">
                <a:solidFill>
                  <a:schemeClr val="dk1"/>
                </a:solidFill>
              </a:rPr>
              <a:t> répartis sur </a:t>
            </a:r>
            <a:r>
              <a:rPr b="1" lang="en">
                <a:solidFill>
                  <a:schemeClr val="dk1"/>
                </a:solidFill>
              </a:rPr>
              <a:t>plusieurs sites</a:t>
            </a:r>
            <a:r>
              <a:rPr lang="en">
                <a:solidFill>
                  <a:schemeClr val="dk1"/>
                </a:solidFill>
              </a:rPr>
              <a:t>, et même un site de formation </a:t>
            </a:r>
            <a:r>
              <a:rPr b="1" lang="en">
                <a:solidFill>
                  <a:schemeClr val="dk1"/>
                </a:solidFill>
              </a:rPr>
              <a:t>en ligne</a:t>
            </a:r>
            <a:r>
              <a:rPr lang="en">
                <a:solidFill>
                  <a:schemeClr val="dk1"/>
                </a:solidFill>
              </a:rPr>
              <a:t>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L’école organise régulièrement des </a:t>
            </a:r>
            <a:r>
              <a:rPr b="1" lang="en">
                <a:solidFill>
                  <a:schemeClr val="dk1"/>
                </a:solidFill>
              </a:rPr>
              <a:t>sorties, activités et événements</a:t>
            </a:r>
            <a:r>
              <a:rPr lang="en">
                <a:solidFill>
                  <a:schemeClr val="dk1"/>
                </a:solidFill>
              </a:rPr>
              <a:t> visant à renforcer la cohésion entre étudiants, mais la gestion de ces sorties s’est avérée compliquée avec le temps.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L’organisation reposait souvent sur des </a:t>
            </a:r>
            <a:r>
              <a:rPr b="1" lang="en">
                <a:solidFill>
                  <a:schemeClr val="dk1"/>
                </a:solidFill>
              </a:rPr>
              <a:t>mails</a:t>
            </a:r>
            <a:r>
              <a:rPr lang="en">
                <a:solidFill>
                  <a:schemeClr val="dk1"/>
                </a:solidFill>
              </a:rPr>
              <a:t>, des </a:t>
            </a:r>
            <a:r>
              <a:rPr b="1" lang="en">
                <a:solidFill>
                  <a:schemeClr val="dk1"/>
                </a:solidFill>
              </a:rPr>
              <a:t>listes partagées</a:t>
            </a:r>
            <a:r>
              <a:rPr lang="en">
                <a:solidFill>
                  <a:schemeClr val="dk1"/>
                </a:solidFill>
              </a:rPr>
              <a:t>, ou des </a:t>
            </a:r>
            <a:r>
              <a:rPr b="1" lang="en">
                <a:solidFill>
                  <a:schemeClr val="dk1"/>
                </a:solidFill>
              </a:rPr>
              <a:t>formulaires manuels</a:t>
            </a:r>
            <a:r>
              <a:rPr lang="en">
                <a:solidFill>
                  <a:schemeClr val="dk1"/>
                </a:solidFill>
              </a:rPr>
              <a:t>, ce qui entraînait 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des problèmes de coordination,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un manque de visibilité sur les inscriptions,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et une perte de temps pour les organisateurs.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Notre idée était donc simple :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Créer une plateforme unique et intuitive permettant de gérer l’ensemble des sorties de l’ENI</a:t>
            </a:r>
            <a:r>
              <a:rPr lang="en">
                <a:solidFill>
                  <a:schemeClr val="dk1"/>
                </a:solidFill>
              </a:rPr>
              <a:t> — de leur création jusqu’à l’inscription des participants.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9e77e46674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9e77e46674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Nous avons travaillé en </a:t>
            </a:r>
            <a:r>
              <a:rPr b="1" lang="en">
                <a:solidFill>
                  <a:schemeClr val="dk1"/>
                </a:solidFill>
              </a:rPr>
              <a:t>équipe de trois</a:t>
            </a:r>
            <a:r>
              <a:rPr lang="en">
                <a:solidFill>
                  <a:schemeClr val="dk1"/>
                </a:solidFill>
              </a:rPr>
              <a:t> 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Clément Mazé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Ewen Fleury</a:t>
            </a:r>
            <a:r>
              <a:rPr lang="en">
                <a:solidFill>
                  <a:schemeClr val="dk1"/>
                </a:solidFill>
              </a:rPr>
              <a:t> ,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et </a:t>
            </a:r>
            <a:r>
              <a:rPr b="1" lang="en">
                <a:solidFill>
                  <a:schemeClr val="dk1"/>
                </a:solidFill>
              </a:rPr>
              <a:t>Matthieu Caillibot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Nous avons bien sûr collaboré sur la plupart des parties, avec des revues de code régulières et un suivi continu du développement.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9e77e46674_1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9e77e46674_1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L’analyse du besoin a été une étape essentielle pour cadrer le projet.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Nous avons commencé par rédiger un </a:t>
            </a:r>
            <a:r>
              <a:rPr b="1" lang="en">
                <a:solidFill>
                  <a:schemeClr val="dk1"/>
                </a:solidFill>
              </a:rPr>
              <a:t>document d’analyse des besoins</a:t>
            </a:r>
            <a:r>
              <a:rPr lang="en">
                <a:solidFill>
                  <a:schemeClr val="dk1"/>
                </a:solidFill>
              </a:rPr>
              <a:t> afin d’identifier les attentes du client — en l’occurrence, l’ENI et les futurs utilisateurs de la plateforme.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Les principaux enjeux 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Simplifier la gestion des sorties sur tous les sites,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Rendre les inscriptions et désinscriptions accessibles en quelques clics,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Donner aux organisateurs une vision globale sur les participants, les lieux et les dates.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Les objectifs du projet 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Créer une interface web ergonomique,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Permettre aux utilisateurs de consulter les sorties disponibles,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Gérer les rôles et droits d’accès selon le profil : </a:t>
            </a:r>
            <a:r>
              <a:rPr b="1" lang="en">
                <a:solidFill>
                  <a:schemeClr val="dk1"/>
                </a:solidFill>
              </a:rPr>
              <a:t>participant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b="1" lang="en">
                <a:solidFill>
                  <a:schemeClr val="dk1"/>
                </a:solidFill>
              </a:rPr>
              <a:t>organisateur</a:t>
            </a:r>
            <a:r>
              <a:rPr lang="en">
                <a:solidFill>
                  <a:schemeClr val="dk1"/>
                </a:solidFill>
              </a:rPr>
              <a:t> ou </a:t>
            </a:r>
            <a:r>
              <a:rPr b="1" lang="en">
                <a:solidFill>
                  <a:schemeClr val="dk1"/>
                </a:solidFill>
              </a:rPr>
              <a:t>administrateur</a:t>
            </a:r>
            <a:r>
              <a:rPr lang="en">
                <a:solidFill>
                  <a:schemeClr val="dk1"/>
                </a:solidFill>
              </a:rPr>
              <a:t>,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Offrir un outil stable, testé, et facilement maintenable.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Les critères d’acceptabilité 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Le produit devait répondre fidèlement au demandes du client, être </a:t>
            </a:r>
            <a:r>
              <a:rPr b="1" lang="en">
                <a:solidFill>
                  <a:schemeClr val="dk1"/>
                </a:solidFill>
              </a:rPr>
              <a:t>fiable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b="1" lang="en">
                <a:solidFill>
                  <a:schemeClr val="dk1"/>
                </a:solidFill>
              </a:rPr>
              <a:t>sécurisé</a:t>
            </a:r>
            <a:r>
              <a:rPr lang="en">
                <a:solidFill>
                  <a:schemeClr val="dk1"/>
                </a:solidFill>
              </a:rPr>
              <a:t>, et </a:t>
            </a:r>
            <a:r>
              <a:rPr b="1" lang="en">
                <a:solidFill>
                  <a:schemeClr val="dk1"/>
                </a:solidFill>
              </a:rPr>
              <a:t>testé avant livraison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9e77e46674_1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39e77e46674_1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Pour ce projet, nous avons choisi une </a:t>
            </a:r>
            <a:r>
              <a:rPr b="1" lang="en">
                <a:solidFill>
                  <a:schemeClr val="dk1"/>
                </a:solidFill>
              </a:rPr>
              <a:t>méthode de développement Agile</a:t>
            </a:r>
            <a:r>
              <a:rPr lang="en">
                <a:solidFill>
                  <a:schemeClr val="dk1"/>
                </a:solidFill>
              </a:rPr>
              <a:t>  plus </a:t>
            </a:r>
            <a:r>
              <a:rPr lang="en">
                <a:solidFill>
                  <a:schemeClr val="dk1"/>
                </a:solidFill>
              </a:rPr>
              <a:t>précisément</a:t>
            </a:r>
            <a:r>
              <a:rPr lang="en">
                <a:solidFill>
                  <a:schemeClr val="dk1"/>
                </a:solidFill>
              </a:rPr>
              <a:t> en 3 itérations: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Découpage en </a:t>
            </a:r>
            <a:r>
              <a:rPr b="1" lang="en">
                <a:solidFill>
                  <a:schemeClr val="dk1"/>
                </a:solidFill>
              </a:rPr>
              <a:t>sprints courts</a:t>
            </a:r>
            <a:r>
              <a:rPr lang="en">
                <a:solidFill>
                  <a:schemeClr val="dk1"/>
                </a:solidFill>
              </a:rPr>
              <a:t> d’une à deux semaines,,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Utilisation d’un </a:t>
            </a:r>
            <a:r>
              <a:rPr b="1" lang="en">
                <a:solidFill>
                  <a:schemeClr val="dk1"/>
                </a:solidFill>
              </a:rPr>
              <a:t>tableau de suivi </a:t>
            </a:r>
            <a:r>
              <a:rPr lang="en">
                <a:solidFill>
                  <a:schemeClr val="dk1"/>
                </a:solidFill>
              </a:rPr>
              <a:t>pour répartir les fonctionnalités.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9e77e4667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39e77e4667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9e77e4667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9e77e4667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9e1d0acee5_2_10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39e1d0acee5_2_10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only">
  <p:cSld name="BLANK_1_1_1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361975" y="957403"/>
            <a:ext cx="5627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BLANK_1_1_1_1_3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361975" y="957403"/>
            <a:ext cx="5627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2" type="subTitle"/>
          </p:nvPr>
        </p:nvSpPr>
        <p:spPr>
          <a:xfrm>
            <a:off x="362125" y="1853425"/>
            <a:ext cx="20616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3" type="subTitle"/>
          </p:nvPr>
        </p:nvSpPr>
        <p:spPr>
          <a:xfrm>
            <a:off x="3154650" y="1853425"/>
            <a:ext cx="20616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4" type="subTitle"/>
          </p:nvPr>
        </p:nvSpPr>
        <p:spPr>
          <a:xfrm>
            <a:off x="6216650" y="1853425"/>
            <a:ext cx="20616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5" type="subTitle"/>
          </p:nvPr>
        </p:nvSpPr>
        <p:spPr>
          <a:xfrm>
            <a:off x="362125" y="2206700"/>
            <a:ext cx="2575800" cy="12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eyebrow ">
  <p:cSld name="BLANK_1_1_1_1_2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6"/>
          <p:cNvSpPr txBox="1"/>
          <p:nvPr>
            <p:ph type="title"/>
          </p:nvPr>
        </p:nvSpPr>
        <p:spPr>
          <a:xfrm>
            <a:off x="361975" y="988557"/>
            <a:ext cx="5018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70" name="Google Shape;70;p16"/>
          <p:cNvSpPr txBox="1"/>
          <p:nvPr>
            <p:ph idx="1" type="subTitle"/>
          </p:nvPr>
        </p:nvSpPr>
        <p:spPr>
          <a:xfrm>
            <a:off x="361975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agenda">
  <p:cSld name="BLANK_1_1_1_1_1_1_1_1_1_1_1"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idx="1" type="subTitle"/>
          </p:nvPr>
        </p:nvSpPr>
        <p:spPr>
          <a:xfrm>
            <a:off x="361975" y="2841984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type="title"/>
          </p:nvPr>
        </p:nvSpPr>
        <p:spPr>
          <a:xfrm>
            <a:off x="361975" y="962100"/>
            <a:ext cx="4163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17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3" type="subTitle"/>
          </p:nvPr>
        </p:nvSpPr>
        <p:spPr>
          <a:xfrm>
            <a:off x="4909675" y="2841984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4" type="subTitle"/>
          </p:nvPr>
        </p:nvSpPr>
        <p:spPr>
          <a:xfrm>
            <a:off x="361975" y="3493626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5" type="subTitle"/>
          </p:nvPr>
        </p:nvSpPr>
        <p:spPr>
          <a:xfrm>
            <a:off x="4909675" y="3493626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6" type="subTitle"/>
          </p:nvPr>
        </p:nvSpPr>
        <p:spPr>
          <a:xfrm>
            <a:off x="361975" y="4145267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" name="Google Shape;81;p17"/>
          <p:cNvSpPr txBox="1"/>
          <p:nvPr>
            <p:ph idx="7" type="subTitle"/>
          </p:nvPr>
        </p:nvSpPr>
        <p:spPr>
          <a:xfrm>
            <a:off x="4909675" y="4145267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Horizontal - Light">
  <p:cSld name="BLANK_1_1_1_1_1_1_1_1_1_1_1_1_1_1_2">
    <p:bg>
      <p:bgPr>
        <a:solidFill>
          <a:schemeClr val="accent6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u="sng"/>
          </a:p>
        </p:txBody>
      </p:sp>
      <p:sp>
        <p:nvSpPr>
          <p:cNvPr id="84" name="Google Shape;84;p18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2" type="body"/>
          </p:nvPr>
        </p:nvSpPr>
        <p:spPr>
          <a:xfrm>
            <a:off x="4845475" y="136102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86" name="Google Shape;86;p18"/>
          <p:cNvSpPr txBox="1"/>
          <p:nvPr>
            <p:ph idx="3" type="subTitle"/>
          </p:nvPr>
        </p:nvSpPr>
        <p:spPr>
          <a:xfrm>
            <a:off x="4845475" y="102837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4" type="body"/>
          </p:nvPr>
        </p:nvSpPr>
        <p:spPr>
          <a:xfrm>
            <a:off x="4845475" y="2595865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5" type="subTitle"/>
          </p:nvPr>
        </p:nvSpPr>
        <p:spPr>
          <a:xfrm>
            <a:off x="4845475" y="2263215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6" type="body"/>
          </p:nvPr>
        </p:nvSpPr>
        <p:spPr>
          <a:xfrm>
            <a:off x="4845475" y="387007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7" type="subTitle"/>
          </p:nvPr>
        </p:nvSpPr>
        <p:spPr>
          <a:xfrm>
            <a:off x="4845475" y="353742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92" name="Google Shape;92;p18"/>
          <p:cNvSpPr txBox="1"/>
          <p:nvPr>
            <p:ph idx="8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Horizontal - Light - Alt 1">
  <p:cSld name="BLANK_1_1_1_1_1_1_1_1_1_1_1_1_1_1_2_2">
    <p:bg>
      <p:bgPr>
        <a:solidFill>
          <a:schemeClr val="accent6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2" type="body"/>
          </p:nvPr>
        </p:nvSpPr>
        <p:spPr>
          <a:xfrm>
            <a:off x="4845475" y="998689"/>
            <a:ext cx="33825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96" name="Google Shape;96;p19"/>
          <p:cNvSpPr txBox="1"/>
          <p:nvPr>
            <p:ph idx="3" type="subTitle"/>
          </p:nvPr>
        </p:nvSpPr>
        <p:spPr>
          <a:xfrm>
            <a:off x="4845475" y="666041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" name="Google Shape;98;p19"/>
          <p:cNvSpPr txBox="1"/>
          <p:nvPr>
            <p:ph idx="4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5" type="body"/>
          </p:nvPr>
        </p:nvSpPr>
        <p:spPr>
          <a:xfrm>
            <a:off x="4845475" y="3927439"/>
            <a:ext cx="33825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6" type="subTitle"/>
          </p:nvPr>
        </p:nvSpPr>
        <p:spPr>
          <a:xfrm>
            <a:off x="4845475" y="3594791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7" type="body"/>
          </p:nvPr>
        </p:nvSpPr>
        <p:spPr>
          <a:xfrm>
            <a:off x="4845475" y="2431037"/>
            <a:ext cx="33825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8" type="subTitle"/>
          </p:nvPr>
        </p:nvSpPr>
        <p:spPr>
          <a:xfrm>
            <a:off x="4845475" y="2098390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9" type="body"/>
          </p:nvPr>
        </p:nvSpPr>
        <p:spPr>
          <a:xfrm>
            <a:off x="356100" y="3243900"/>
            <a:ext cx="2798700" cy="133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Horizontal - Dark">
  <p:cSld name="BLANK_1_1_1_1_1_1_1_1_1_1_1_1_1_1_2_1"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20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8" name="Google Shape;108;p20"/>
          <p:cNvSpPr txBox="1"/>
          <p:nvPr>
            <p:ph idx="2" type="body"/>
          </p:nvPr>
        </p:nvSpPr>
        <p:spPr>
          <a:xfrm>
            <a:off x="4845475" y="136102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109" name="Google Shape;109;p20"/>
          <p:cNvSpPr txBox="1"/>
          <p:nvPr>
            <p:ph idx="3" type="subTitle"/>
          </p:nvPr>
        </p:nvSpPr>
        <p:spPr>
          <a:xfrm>
            <a:off x="4845475" y="102837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10" name="Google Shape;110;p20"/>
          <p:cNvSpPr txBox="1"/>
          <p:nvPr>
            <p:ph idx="4" type="body"/>
          </p:nvPr>
        </p:nvSpPr>
        <p:spPr>
          <a:xfrm>
            <a:off x="4845475" y="2595865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idx="5" type="subTitle"/>
          </p:nvPr>
        </p:nvSpPr>
        <p:spPr>
          <a:xfrm>
            <a:off x="4845475" y="2263215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12" name="Google Shape;112;p20"/>
          <p:cNvSpPr txBox="1"/>
          <p:nvPr>
            <p:ph idx="6" type="body"/>
          </p:nvPr>
        </p:nvSpPr>
        <p:spPr>
          <a:xfrm>
            <a:off x="4845475" y="387007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113" name="Google Shape;113;p20"/>
          <p:cNvSpPr txBox="1"/>
          <p:nvPr>
            <p:ph idx="7" type="subTitle"/>
          </p:nvPr>
        </p:nvSpPr>
        <p:spPr>
          <a:xfrm>
            <a:off x="4845475" y="353742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14" name="Google Shape;114;p20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5" name="Google Shape;115;p20"/>
          <p:cNvSpPr txBox="1"/>
          <p:nvPr>
            <p:ph idx="8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four big ideas">
  <p:cSld name="BLANK_1_1_1_1_1_1_1_1_1_1_1_1_1_1_1"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2610420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118" name="Google Shape;118;p21"/>
          <p:cNvSpPr txBox="1"/>
          <p:nvPr>
            <p:ph idx="2" type="subTitle"/>
          </p:nvPr>
        </p:nvSpPr>
        <p:spPr>
          <a:xfrm>
            <a:off x="2610418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19" name="Google Shape;119;p2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21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1" name="Google Shape;121;p21"/>
          <p:cNvSpPr txBox="1"/>
          <p:nvPr>
            <p:ph idx="4" type="body"/>
          </p:nvPr>
        </p:nvSpPr>
        <p:spPr>
          <a:xfrm>
            <a:off x="4889772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2" name="Google Shape;122;p21"/>
          <p:cNvSpPr txBox="1"/>
          <p:nvPr>
            <p:ph idx="5" type="subTitle"/>
          </p:nvPr>
        </p:nvSpPr>
        <p:spPr>
          <a:xfrm>
            <a:off x="4889774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23" name="Google Shape;123;p21"/>
          <p:cNvSpPr txBox="1"/>
          <p:nvPr>
            <p:ph idx="6" type="body"/>
          </p:nvPr>
        </p:nvSpPr>
        <p:spPr>
          <a:xfrm>
            <a:off x="7130875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124" name="Google Shape;124;p21"/>
          <p:cNvSpPr txBox="1"/>
          <p:nvPr>
            <p:ph idx="7" type="subTitle"/>
          </p:nvPr>
        </p:nvSpPr>
        <p:spPr>
          <a:xfrm>
            <a:off x="7130874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25" name="Google Shape;125;p21"/>
          <p:cNvSpPr txBox="1"/>
          <p:nvPr>
            <p:ph idx="8" type="body"/>
          </p:nvPr>
        </p:nvSpPr>
        <p:spPr>
          <a:xfrm>
            <a:off x="360525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" name="Google Shape;126;p21"/>
          <p:cNvSpPr txBox="1"/>
          <p:nvPr>
            <p:ph idx="9" type="subTitle"/>
          </p:nvPr>
        </p:nvSpPr>
        <p:spPr>
          <a:xfrm>
            <a:off x="360533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27" name="Google Shape;127;p21"/>
          <p:cNvSpPr txBox="1"/>
          <p:nvPr>
            <p:ph idx="13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28" name="Google Shape;128;p21"/>
          <p:cNvSpPr txBox="1"/>
          <p:nvPr>
            <p:ph type="title"/>
          </p:nvPr>
        </p:nvSpPr>
        <p:spPr>
          <a:xfrm>
            <a:off x="1938175" y="988550"/>
            <a:ext cx="52677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ig ideas">
  <p:cSld name="BLANK_1_1_1_1_1_1_1_1_1_1_1_1_1_1_1_3">
    <p:bg>
      <p:bgPr>
        <a:solidFill>
          <a:schemeClr val="accent2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22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2" type="body"/>
          </p:nvPr>
        </p:nvSpPr>
        <p:spPr>
          <a:xfrm>
            <a:off x="361975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3" name="Google Shape;133;p22"/>
          <p:cNvSpPr txBox="1"/>
          <p:nvPr>
            <p:ph idx="3" type="subTitle"/>
          </p:nvPr>
        </p:nvSpPr>
        <p:spPr>
          <a:xfrm>
            <a:off x="361975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4" name="Google Shape;134;p22"/>
          <p:cNvSpPr txBox="1"/>
          <p:nvPr>
            <p:ph idx="4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type="title"/>
          </p:nvPr>
        </p:nvSpPr>
        <p:spPr>
          <a:xfrm>
            <a:off x="1938175" y="988550"/>
            <a:ext cx="52677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136" name="Google Shape;136;p22"/>
          <p:cNvSpPr txBox="1"/>
          <p:nvPr>
            <p:ph idx="5" type="subTitle"/>
          </p:nvPr>
        </p:nvSpPr>
        <p:spPr>
          <a:xfrm>
            <a:off x="7319275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6" type="body"/>
          </p:nvPr>
        </p:nvSpPr>
        <p:spPr>
          <a:xfrm>
            <a:off x="2101300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7" type="body"/>
          </p:nvPr>
        </p:nvSpPr>
        <p:spPr>
          <a:xfrm>
            <a:off x="3840625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8" type="body"/>
          </p:nvPr>
        </p:nvSpPr>
        <p:spPr>
          <a:xfrm>
            <a:off x="5579950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9" type="subTitle"/>
          </p:nvPr>
        </p:nvSpPr>
        <p:spPr>
          <a:xfrm>
            <a:off x="2101300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13" type="subTitle"/>
          </p:nvPr>
        </p:nvSpPr>
        <p:spPr>
          <a:xfrm>
            <a:off x="3840625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42" name="Google Shape;142;p22"/>
          <p:cNvSpPr txBox="1"/>
          <p:nvPr>
            <p:ph idx="14" type="subTitle"/>
          </p:nvPr>
        </p:nvSpPr>
        <p:spPr>
          <a:xfrm>
            <a:off x="5579950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43" name="Google Shape;143;p22"/>
          <p:cNvSpPr txBox="1"/>
          <p:nvPr>
            <p:ph idx="15" type="body"/>
          </p:nvPr>
        </p:nvSpPr>
        <p:spPr>
          <a:xfrm>
            <a:off x="7319275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BLANK_1_1_1_1_1_1_1_1_1_1_1_1_1_1_1_2"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23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2" type="body"/>
          </p:nvPr>
        </p:nvSpPr>
        <p:spPr>
          <a:xfrm>
            <a:off x="7130875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3" type="subTitle"/>
          </p:nvPr>
        </p:nvSpPr>
        <p:spPr>
          <a:xfrm>
            <a:off x="7130875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4" type="subTitle"/>
          </p:nvPr>
        </p:nvSpPr>
        <p:spPr>
          <a:xfrm>
            <a:off x="7130875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5" type="body"/>
          </p:nvPr>
        </p:nvSpPr>
        <p:spPr>
          <a:xfrm>
            <a:off x="4892138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1" name="Google Shape;151;p23"/>
          <p:cNvSpPr txBox="1"/>
          <p:nvPr>
            <p:ph idx="6" type="subTitle"/>
          </p:nvPr>
        </p:nvSpPr>
        <p:spPr>
          <a:xfrm>
            <a:off x="4892138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2" name="Google Shape;152;p23"/>
          <p:cNvSpPr txBox="1"/>
          <p:nvPr>
            <p:ph idx="7" type="subTitle"/>
          </p:nvPr>
        </p:nvSpPr>
        <p:spPr>
          <a:xfrm>
            <a:off x="4892138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3" name="Google Shape;153;p23"/>
          <p:cNvSpPr txBox="1"/>
          <p:nvPr>
            <p:ph idx="8" type="body"/>
          </p:nvPr>
        </p:nvSpPr>
        <p:spPr>
          <a:xfrm>
            <a:off x="2607050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4" name="Google Shape;154;p23"/>
          <p:cNvSpPr txBox="1"/>
          <p:nvPr>
            <p:ph idx="9" type="subTitle"/>
          </p:nvPr>
        </p:nvSpPr>
        <p:spPr>
          <a:xfrm>
            <a:off x="2607050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5" name="Google Shape;155;p23"/>
          <p:cNvSpPr txBox="1"/>
          <p:nvPr>
            <p:ph idx="13" type="subTitle"/>
          </p:nvPr>
        </p:nvSpPr>
        <p:spPr>
          <a:xfrm>
            <a:off x="2607050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14" type="body"/>
          </p:nvPr>
        </p:nvSpPr>
        <p:spPr>
          <a:xfrm>
            <a:off x="361975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7" name="Google Shape;157;p23"/>
          <p:cNvSpPr txBox="1"/>
          <p:nvPr>
            <p:ph idx="15" type="subTitle"/>
          </p:nvPr>
        </p:nvSpPr>
        <p:spPr>
          <a:xfrm>
            <a:off x="361975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8" name="Google Shape;158;p23"/>
          <p:cNvSpPr txBox="1"/>
          <p:nvPr>
            <p:ph idx="16" type="subTitle"/>
          </p:nvPr>
        </p:nvSpPr>
        <p:spPr>
          <a:xfrm>
            <a:off x="361975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9" name="Google Shape;159;p23"/>
          <p:cNvSpPr txBox="1"/>
          <p:nvPr>
            <p:ph idx="17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60" name="Google Shape;160;p23"/>
          <p:cNvSpPr txBox="1"/>
          <p:nvPr>
            <p:ph type="title"/>
          </p:nvPr>
        </p:nvSpPr>
        <p:spPr>
          <a:xfrm>
            <a:off x="1406600" y="988557"/>
            <a:ext cx="63309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USTOM_7_1_1_1_1_1_1_1_1_1_1_1_1_1_1_1_1">
    <p:bg>
      <p:bgPr>
        <a:solidFill>
          <a:schemeClr val="l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/>
          <p:nvPr>
            <p:ph idx="2" type="pic"/>
          </p:nvPr>
        </p:nvSpPr>
        <p:spPr>
          <a:xfrm>
            <a:off x="4587725" y="-8750"/>
            <a:ext cx="4572000" cy="51522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4"/>
          <p:cNvSpPr txBox="1"/>
          <p:nvPr>
            <p:ph type="title"/>
          </p:nvPr>
        </p:nvSpPr>
        <p:spPr>
          <a:xfrm>
            <a:off x="361975" y="923525"/>
            <a:ext cx="38601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4" name="Google Shape;164;p24"/>
          <p:cNvSpPr txBox="1"/>
          <p:nvPr>
            <p:ph idx="1" type="subTitle"/>
          </p:nvPr>
        </p:nvSpPr>
        <p:spPr>
          <a:xfrm>
            <a:off x="361975" y="255533"/>
            <a:ext cx="3860100" cy="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5" name="Google Shape;165;p24"/>
          <p:cNvSpPr txBox="1"/>
          <p:nvPr>
            <p:ph idx="3" type="body"/>
          </p:nvPr>
        </p:nvSpPr>
        <p:spPr>
          <a:xfrm>
            <a:off x="547575" y="3337797"/>
            <a:ext cx="3492600" cy="13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66" name="Google Shape;166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and Four steps">
  <p:cSld name="CUSTOM_7_1_1_1_1_1_1_1_1_1_1_1_1_1_1_1_1_1_2">
    <p:bg>
      <p:bgPr>
        <a:solidFill>
          <a:schemeClr val="l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" name="Google Shape;169;p2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0" name="Google Shape;170;p25"/>
          <p:cNvSpPr/>
          <p:nvPr/>
        </p:nvSpPr>
        <p:spPr>
          <a:xfrm>
            <a:off x="50" y="2785800"/>
            <a:ext cx="2294400" cy="235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1" name="Google Shape;171;p25"/>
          <p:cNvSpPr/>
          <p:nvPr/>
        </p:nvSpPr>
        <p:spPr>
          <a:xfrm>
            <a:off x="2286125" y="2068875"/>
            <a:ext cx="2294400" cy="3074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2" name="Google Shape;172;p25"/>
          <p:cNvSpPr/>
          <p:nvPr/>
        </p:nvSpPr>
        <p:spPr>
          <a:xfrm>
            <a:off x="4565475" y="1495326"/>
            <a:ext cx="2294400" cy="3648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3" name="Google Shape;173;p25"/>
          <p:cNvSpPr/>
          <p:nvPr/>
        </p:nvSpPr>
        <p:spPr>
          <a:xfrm>
            <a:off x="6849550" y="732775"/>
            <a:ext cx="2294400" cy="441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4" name="Google Shape;174;p25"/>
          <p:cNvSpPr txBox="1"/>
          <p:nvPr/>
        </p:nvSpPr>
        <p:spPr>
          <a:xfrm>
            <a:off x="375350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01</a:t>
            </a:r>
            <a:endParaRPr sz="30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175" name="Google Shape;175;p25"/>
          <p:cNvSpPr txBox="1"/>
          <p:nvPr/>
        </p:nvSpPr>
        <p:spPr>
          <a:xfrm>
            <a:off x="2665113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02</a:t>
            </a:r>
            <a:endParaRPr sz="30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176" name="Google Shape;176;p25"/>
          <p:cNvSpPr txBox="1"/>
          <p:nvPr/>
        </p:nvSpPr>
        <p:spPr>
          <a:xfrm>
            <a:off x="4937688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03</a:t>
            </a:r>
            <a:endParaRPr sz="30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7230513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04</a:t>
            </a:r>
            <a:endParaRPr sz="30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178" name="Google Shape;178;p25"/>
          <p:cNvSpPr txBox="1"/>
          <p:nvPr>
            <p:ph type="title"/>
          </p:nvPr>
        </p:nvSpPr>
        <p:spPr>
          <a:xfrm>
            <a:off x="361975" y="988782"/>
            <a:ext cx="3231600" cy="76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9pPr>
          </a:lstStyle>
          <a:p/>
        </p:txBody>
      </p:sp>
      <p:sp>
        <p:nvSpPr>
          <p:cNvPr id="179" name="Google Shape;179;p25"/>
          <p:cNvSpPr txBox="1"/>
          <p:nvPr>
            <p:ph idx="2" type="subTitle"/>
          </p:nvPr>
        </p:nvSpPr>
        <p:spPr>
          <a:xfrm>
            <a:off x="382691" y="3129231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5"/>
          <p:cNvSpPr txBox="1"/>
          <p:nvPr>
            <p:ph idx="3" type="subTitle"/>
          </p:nvPr>
        </p:nvSpPr>
        <p:spPr>
          <a:xfrm>
            <a:off x="377048" y="3344302"/>
            <a:ext cx="1689600" cy="96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81" name="Google Shape;181;p25"/>
          <p:cNvSpPr txBox="1"/>
          <p:nvPr>
            <p:ph idx="4" type="subTitle"/>
          </p:nvPr>
        </p:nvSpPr>
        <p:spPr>
          <a:xfrm>
            <a:off x="2671462" y="2450249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2" name="Google Shape;182;p25"/>
          <p:cNvSpPr txBox="1"/>
          <p:nvPr>
            <p:ph idx="5" type="subTitle"/>
          </p:nvPr>
        </p:nvSpPr>
        <p:spPr>
          <a:xfrm>
            <a:off x="2665825" y="2665171"/>
            <a:ext cx="1689600" cy="14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83" name="Google Shape;183;p25"/>
          <p:cNvSpPr txBox="1"/>
          <p:nvPr>
            <p:ph idx="6" type="subTitle"/>
          </p:nvPr>
        </p:nvSpPr>
        <p:spPr>
          <a:xfrm>
            <a:off x="4943337" y="1884672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5"/>
          <p:cNvSpPr txBox="1"/>
          <p:nvPr>
            <p:ph idx="7" type="subTitle"/>
          </p:nvPr>
        </p:nvSpPr>
        <p:spPr>
          <a:xfrm>
            <a:off x="4937700" y="2099593"/>
            <a:ext cx="1689600" cy="162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85" name="Google Shape;185;p25"/>
          <p:cNvSpPr txBox="1"/>
          <p:nvPr>
            <p:ph idx="8" type="subTitle"/>
          </p:nvPr>
        </p:nvSpPr>
        <p:spPr>
          <a:xfrm>
            <a:off x="7238787" y="1057472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25"/>
          <p:cNvSpPr txBox="1"/>
          <p:nvPr>
            <p:ph idx="9" type="subTitle"/>
          </p:nvPr>
        </p:nvSpPr>
        <p:spPr>
          <a:xfrm>
            <a:off x="7233150" y="1272358"/>
            <a:ext cx="1689600" cy="219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Light">
  <p:cSld name="CUSTOM_7_1_1_1_1_1_1_1_1_1_1_1_1_1_1_1_1_1_1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" name="Google Shape;189;p26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26"/>
          <p:cNvSpPr txBox="1"/>
          <p:nvPr>
            <p:ph type="title"/>
          </p:nvPr>
        </p:nvSpPr>
        <p:spPr>
          <a:xfrm>
            <a:off x="1453650" y="1325938"/>
            <a:ext cx="6236700" cy="20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500"/>
            </a:lvl9pPr>
          </a:lstStyle>
          <a:p/>
        </p:txBody>
      </p:sp>
      <p:sp>
        <p:nvSpPr>
          <p:cNvPr id="191" name="Google Shape;191;p26"/>
          <p:cNvSpPr/>
          <p:nvPr>
            <p:ph idx="2" type="pic"/>
          </p:nvPr>
        </p:nvSpPr>
        <p:spPr>
          <a:xfrm>
            <a:off x="1442350" y="3492500"/>
            <a:ext cx="408900" cy="408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2" name="Google Shape;192;p26"/>
          <p:cNvSpPr txBox="1"/>
          <p:nvPr>
            <p:ph idx="3" type="subTitle"/>
          </p:nvPr>
        </p:nvSpPr>
        <p:spPr>
          <a:xfrm>
            <a:off x="1957375" y="3536000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93" name="Google Shape;193;p26"/>
          <p:cNvSpPr txBox="1"/>
          <p:nvPr>
            <p:ph idx="4" type="subTitle"/>
          </p:nvPr>
        </p:nvSpPr>
        <p:spPr>
          <a:xfrm>
            <a:off x="1957375" y="3678443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Dark">
  <p:cSld name="CUSTOM_7_1_1_1_1_1_1_1_1_1_1_1_1_1_1_1_1_1_1_1_1">
    <p:bg>
      <p:bgPr>
        <a:solidFill>
          <a:schemeClr val="l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27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7" name="Google Shape;197;p27"/>
          <p:cNvSpPr txBox="1"/>
          <p:nvPr>
            <p:ph type="title"/>
          </p:nvPr>
        </p:nvSpPr>
        <p:spPr>
          <a:xfrm>
            <a:off x="1453650" y="1325938"/>
            <a:ext cx="6236700" cy="20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8" name="Google Shape;198;p27"/>
          <p:cNvSpPr/>
          <p:nvPr>
            <p:ph idx="2" type="pic"/>
          </p:nvPr>
        </p:nvSpPr>
        <p:spPr>
          <a:xfrm>
            <a:off x="1442350" y="3492500"/>
            <a:ext cx="408900" cy="408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9" name="Google Shape;199;p27"/>
          <p:cNvSpPr txBox="1"/>
          <p:nvPr>
            <p:ph idx="3" type="subTitle"/>
          </p:nvPr>
        </p:nvSpPr>
        <p:spPr>
          <a:xfrm>
            <a:off x="1957375" y="3536000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00" name="Google Shape;200;p27"/>
          <p:cNvSpPr txBox="1"/>
          <p:nvPr>
            <p:ph idx="4" type="subTitle"/>
          </p:nvPr>
        </p:nvSpPr>
        <p:spPr>
          <a:xfrm>
            <a:off x="1957375" y="3678443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modules">
  <p:cSld name="CUSTOM">
    <p:bg>
      <p:bgPr>
        <a:solidFill>
          <a:schemeClr val="l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3" name="Google Shape;203;p28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4" name="Google Shape;204;p28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" name="Google Shape;205;p28"/>
          <p:cNvSpPr txBox="1"/>
          <p:nvPr>
            <p:ph idx="3" type="body"/>
          </p:nvPr>
        </p:nvSpPr>
        <p:spPr>
          <a:xfrm>
            <a:off x="361975" y="3256513"/>
            <a:ext cx="3860100" cy="132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06" name="Google Shape;206;p28"/>
          <p:cNvSpPr txBox="1"/>
          <p:nvPr>
            <p:ph idx="4" type="title"/>
          </p:nvPr>
        </p:nvSpPr>
        <p:spPr>
          <a:xfrm>
            <a:off x="4800825" y="258072"/>
            <a:ext cx="1762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07" name="Google Shape;207;p28"/>
          <p:cNvSpPr txBox="1"/>
          <p:nvPr>
            <p:ph idx="5" type="title"/>
          </p:nvPr>
        </p:nvSpPr>
        <p:spPr>
          <a:xfrm>
            <a:off x="7094925" y="258072"/>
            <a:ext cx="1762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" name="Google Shape;208;p28"/>
          <p:cNvSpPr txBox="1"/>
          <p:nvPr>
            <p:ph idx="6" type="title"/>
          </p:nvPr>
        </p:nvSpPr>
        <p:spPr>
          <a:xfrm>
            <a:off x="4800825" y="1698225"/>
            <a:ext cx="1762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9" name="Google Shape;209;p28"/>
          <p:cNvSpPr txBox="1"/>
          <p:nvPr>
            <p:ph idx="7" type="body"/>
          </p:nvPr>
        </p:nvSpPr>
        <p:spPr>
          <a:xfrm>
            <a:off x="4800825" y="4122308"/>
            <a:ext cx="39759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10" name="Google Shape;210;p28"/>
          <p:cNvSpPr txBox="1"/>
          <p:nvPr>
            <p:ph idx="8" type="title"/>
          </p:nvPr>
        </p:nvSpPr>
        <p:spPr>
          <a:xfrm>
            <a:off x="4800825" y="3215225"/>
            <a:ext cx="3975900" cy="79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1" name="Google Shape;211;p28"/>
          <p:cNvSpPr txBox="1"/>
          <p:nvPr>
            <p:ph idx="9" type="body"/>
          </p:nvPr>
        </p:nvSpPr>
        <p:spPr>
          <a:xfrm>
            <a:off x="4800825" y="2268700"/>
            <a:ext cx="17622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2" name="Google Shape;212;p28"/>
          <p:cNvSpPr txBox="1"/>
          <p:nvPr>
            <p:ph idx="13" type="body"/>
          </p:nvPr>
        </p:nvSpPr>
        <p:spPr>
          <a:xfrm>
            <a:off x="7115650" y="2268700"/>
            <a:ext cx="17622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" name="Google Shape;213;p28"/>
          <p:cNvSpPr txBox="1"/>
          <p:nvPr>
            <p:ph idx="14" type="body"/>
          </p:nvPr>
        </p:nvSpPr>
        <p:spPr>
          <a:xfrm>
            <a:off x="4800825" y="860100"/>
            <a:ext cx="17622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14" name="Google Shape;214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modules">
  <p:cSld name="CUSTOM_1"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7" name="Google Shape;217;p29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8" name="Google Shape;218;p29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9" name="Google Shape;219;p29"/>
          <p:cNvSpPr txBox="1"/>
          <p:nvPr>
            <p:ph idx="3" type="body"/>
          </p:nvPr>
        </p:nvSpPr>
        <p:spPr>
          <a:xfrm>
            <a:off x="4800825" y="3665600"/>
            <a:ext cx="3975900" cy="111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0" name="Google Shape;220;p29"/>
          <p:cNvSpPr txBox="1"/>
          <p:nvPr>
            <p:ph idx="4" type="subTitle"/>
          </p:nvPr>
        </p:nvSpPr>
        <p:spPr>
          <a:xfrm>
            <a:off x="4800825" y="3285232"/>
            <a:ext cx="3975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1" name="Google Shape;221;p29"/>
          <p:cNvSpPr txBox="1"/>
          <p:nvPr>
            <p:ph idx="5" type="body"/>
          </p:nvPr>
        </p:nvSpPr>
        <p:spPr>
          <a:xfrm>
            <a:off x="2611802" y="3665600"/>
            <a:ext cx="1627500" cy="111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22" name="Google Shape;222;p29"/>
          <p:cNvSpPr txBox="1"/>
          <p:nvPr>
            <p:ph idx="6" type="subTitle"/>
          </p:nvPr>
        </p:nvSpPr>
        <p:spPr>
          <a:xfrm>
            <a:off x="2611802" y="3285232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3" name="Google Shape;223;p29"/>
          <p:cNvSpPr txBox="1"/>
          <p:nvPr>
            <p:ph idx="7" type="body"/>
          </p:nvPr>
        </p:nvSpPr>
        <p:spPr>
          <a:xfrm>
            <a:off x="361977" y="3665600"/>
            <a:ext cx="1627500" cy="111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4" name="Google Shape;224;p29"/>
          <p:cNvSpPr txBox="1"/>
          <p:nvPr>
            <p:ph idx="8" type="subTitle"/>
          </p:nvPr>
        </p:nvSpPr>
        <p:spPr>
          <a:xfrm>
            <a:off x="361977" y="3285232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5" name="Google Shape;225;p29"/>
          <p:cNvSpPr txBox="1"/>
          <p:nvPr>
            <p:ph idx="9" type="body"/>
          </p:nvPr>
        </p:nvSpPr>
        <p:spPr>
          <a:xfrm>
            <a:off x="4900725" y="1196103"/>
            <a:ext cx="1627500" cy="13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6" name="Google Shape;226;p29"/>
          <p:cNvSpPr txBox="1"/>
          <p:nvPr>
            <p:ph idx="13" type="subTitle"/>
          </p:nvPr>
        </p:nvSpPr>
        <p:spPr>
          <a:xfrm>
            <a:off x="4900725" y="706863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7" name="Google Shape;227;p29"/>
          <p:cNvSpPr txBox="1"/>
          <p:nvPr>
            <p:ph idx="14" type="body"/>
          </p:nvPr>
        </p:nvSpPr>
        <p:spPr>
          <a:xfrm>
            <a:off x="7149175" y="1196103"/>
            <a:ext cx="1627500" cy="13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28" name="Google Shape;228;p29"/>
          <p:cNvSpPr txBox="1"/>
          <p:nvPr>
            <p:ph idx="15" type="subTitle"/>
          </p:nvPr>
        </p:nvSpPr>
        <p:spPr>
          <a:xfrm>
            <a:off x="7149175" y="706863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9" name="Google Shape;229;p2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modules">
  <p:cSld name="CUSTOM_1_1">
    <p:bg>
      <p:bgPr>
        <a:solidFill>
          <a:schemeClr val="lt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2" name="Google Shape;232;p30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3" name="Google Shape;233;p3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" name="Google Shape;234;p30"/>
          <p:cNvSpPr txBox="1"/>
          <p:nvPr>
            <p:ph type="title"/>
          </p:nvPr>
        </p:nvSpPr>
        <p:spPr>
          <a:xfrm>
            <a:off x="5796575" y="2351325"/>
            <a:ext cx="9895200" cy="710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5" name="Google Shape;235;p30"/>
          <p:cNvSpPr txBox="1"/>
          <p:nvPr>
            <p:ph idx="3" type="title"/>
          </p:nvPr>
        </p:nvSpPr>
        <p:spPr>
          <a:xfrm>
            <a:off x="5796575" y="507450"/>
            <a:ext cx="9895200" cy="710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9pPr>
          </a:lstStyle>
          <a:p/>
        </p:txBody>
      </p:sp>
      <p:sp>
        <p:nvSpPr>
          <p:cNvPr id="236" name="Google Shape;236;p30"/>
          <p:cNvSpPr txBox="1"/>
          <p:nvPr>
            <p:ph idx="4" type="subTitle"/>
          </p:nvPr>
        </p:nvSpPr>
        <p:spPr>
          <a:xfrm>
            <a:off x="5712600" y="4290612"/>
            <a:ext cx="2613300" cy="543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37" name="Google Shape;237;p30"/>
          <p:cNvSpPr txBox="1"/>
          <p:nvPr>
            <p:ph idx="5" type="subTitle"/>
          </p:nvPr>
        </p:nvSpPr>
        <p:spPr>
          <a:xfrm>
            <a:off x="5712600" y="3243901"/>
            <a:ext cx="2613300" cy="43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38" name="Google Shape;238;p30"/>
          <p:cNvSpPr txBox="1"/>
          <p:nvPr>
            <p:ph idx="6" type="subTitle"/>
          </p:nvPr>
        </p:nvSpPr>
        <p:spPr>
          <a:xfrm>
            <a:off x="5712600" y="1318375"/>
            <a:ext cx="2613300" cy="48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modules">
  <p:cSld name="CUSTOM_1_1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31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3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31"/>
          <p:cNvSpPr txBox="1"/>
          <p:nvPr>
            <p:ph type="title"/>
          </p:nvPr>
        </p:nvSpPr>
        <p:spPr>
          <a:xfrm>
            <a:off x="361975" y="988557"/>
            <a:ext cx="5018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1">
  <p:cSld name="CUSTOM_2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/>
          <p:nvPr>
            <p:ph idx="2" type="pic"/>
          </p:nvPr>
        </p:nvSpPr>
        <p:spPr>
          <a:xfrm>
            <a:off x="6289075" y="1793300"/>
            <a:ext cx="2853300" cy="33504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32"/>
          <p:cNvSpPr/>
          <p:nvPr/>
        </p:nvSpPr>
        <p:spPr>
          <a:xfrm>
            <a:off x="6289085" y="0"/>
            <a:ext cx="2853300" cy="17931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7" name="Google Shape;247;p32"/>
          <p:cNvSpPr txBox="1"/>
          <p:nvPr>
            <p:ph type="title"/>
          </p:nvPr>
        </p:nvSpPr>
        <p:spPr>
          <a:xfrm>
            <a:off x="361975" y="988550"/>
            <a:ext cx="5356800" cy="22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48" name="Google Shape;248;p32"/>
          <p:cNvSpPr txBox="1"/>
          <p:nvPr>
            <p:ph idx="1" type="body"/>
          </p:nvPr>
        </p:nvSpPr>
        <p:spPr>
          <a:xfrm>
            <a:off x="361975" y="3541582"/>
            <a:ext cx="3777000" cy="10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9" name="Google Shape;249;p3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0" name="Google Shape;250;p32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2">
  <p:cSld name="CUSTOM_2_1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" name="Google Shape;253;p33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33"/>
          <p:cNvSpPr txBox="1"/>
          <p:nvPr>
            <p:ph idx="2" type="body"/>
          </p:nvPr>
        </p:nvSpPr>
        <p:spPr>
          <a:xfrm>
            <a:off x="1957800" y="4195275"/>
            <a:ext cx="5228400" cy="39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55" name="Google Shape;255;p33"/>
          <p:cNvSpPr txBox="1"/>
          <p:nvPr>
            <p:ph idx="3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56" name="Google Shape;256;p33"/>
          <p:cNvSpPr txBox="1"/>
          <p:nvPr>
            <p:ph type="title"/>
          </p:nvPr>
        </p:nvSpPr>
        <p:spPr>
          <a:xfrm>
            <a:off x="719400" y="988550"/>
            <a:ext cx="7705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57" name="Google Shape;257;p33"/>
          <p:cNvSpPr/>
          <p:nvPr>
            <p:ph idx="4" type="pic"/>
          </p:nvPr>
        </p:nvSpPr>
        <p:spPr>
          <a:xfrm>
            <a:off x="3982589" y="2427948"/>
            <a:ext cx="1179600" cy="1417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3">
  <p:cSld name="CUSTOM_2_1_2">
    <p:bg>
      <p:bgPr>
        <a:solidFill>
          <a:schemeClr val="accen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0" name="Google Shape;260;p34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34"/>
          <p:cNvSpPr txBox="1"/>
          <p:nvPr>
            <p:ph idx="2" type="subTitle"/>
          </p:nvPr>
        </p:nvSpPr>
        <p:spPr>
          <a:xfrm>
            <a:off x="3154650" y="1051772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62" name="Google Shape;262;p34"/>
          <p:cNvSpPr txBox="1"/>
          <p:nvPr>
            <p:ph type="title"/>
          </p:nvPr>
        </p:nvSpPr>
        <p:spPr>
          <a:xfrm>
            <a:off x="3154650" y="1801500"/>
            <a:ext cx="5622000" cy="2832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263" name="Google Shape;263;p34"/>
          <p:cNvSpPr/>
          <p:nvPr>
            <p:ph idx="3" type="pic"/>
          </p:nvPr>
        </p:nvSpPr>
        <p:spPr>
          <a:xfrm>
            <a:off x="361975" y="1066100"/>
            <a:ext cx="1967700" cy="1311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header">
  <p:cSld name="CUSTOM_2_1_2_1_2">
    <p:bg>
      <p:bgPr>
        <a:solidFill>
          <a:schemeClr val="lt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5"/>
          <p:cNvSpPr/>
          <p:nvPr>
            <p:ph idx="2" type="pic"/>
          </p:nvPr>
        </p:nvSpPr>
        <p:spPr>
          <a:xfrm>
            <a:off x="361975" y="781775"/>
            <a:ext cx="2872800" cy="3783300"/>
          </a:xfrm>
          <a:prstGeom prst="rect">
            <a:avLst/>
          </a:prstGeom>
          <a:noFill/>
          <a:ln>
            <a:noFill/>
          </a:ln>
        </p:spPr>
      </p:sp>
      <p:sp>
        <p:nvSpPr>
          <p:cNvPr id="266" name="Google Shape;266;p3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3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8" name="Google Shape;268;p35"/>
          <p:cNvSpPr txBox="1"/>
          <p:nvPr>
            <p:ph idx="3" type="subTitle"/>
          </p:nvPr>
        </p:nvSpPr>
        <p:spPr>
          <a:xfrm>
            <a:off x="3657600" y="1051772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69" name="Google Shape;269;p35"/>
          <p:cNvSpPr txBox="1"/>
          <p:nvPr>
            <p:ph type="title"/>
          </p:nvPr>
        </p:nvSpPr>
        <p:spPr>
          <a:xfrm>
            <a:off x="3657600" y="1555450"/>
            <a:ext cx="5622000" cy="175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0" name="Google Shape;270;p35"/>
          <p:cNvSpPr txBox="1"/>
          <p:nvPr>
            <p:ph idx="4" type="body"/>
          </p:nvPr>
        </p:nvSpPr>
        <p:spPr>
          <a:xfrm>
            <a:off x="3657600" y="3556575"/>
            <a:ext cx="3554400" cy="1029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5">
  <p:cSld name="CUSTOM_2_1_2_1_1">
    <p:bg>
      <p:bgPr>
        <a:solidFill>
          <a:schemeClr val="accent2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reflective glass facade of a skyscraper. " id="272" name="Google Shape;272;p36"/>
          <p:cNvPicPr preferRelativeResize="0"/>
          <p:nvPr/>
        </p:nvPicPr>
        <p:blipFill rotWithShape="1">
          <a:blip r:embed="rId2">
            <a:alphaModFix amt="14000"/>
          </a:blip>
          <a:srcRect b="15604" l="0" r="0" t="0"/>
          <a:stretch/>
        </p:blipFill>
        <p:spPr>
          <a:xfrm>
            <a:off x="0" y="-81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4" name="Google Shape;274;p36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36"/>
          <p:cNvSpPr txBox="1"/>
          <p:nvPr>
            <p:ph idx="2" type="body"/>
          </p:nvPr>
        </p:nvSpPr>
        <p:spPr>
          <a:xfrm>
            <a:off x="1957800" y="4195275"/>
            <a:ext cx="5228400" cy="39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76" name="Google Shape;276;p36"/>
          <p:cNvSpPr txBox="1"/>
          <p:nvPr>
            <p:ph idx="3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77" name="Google Shape;277;p36"/>
          <p:cNvSpPr txBox="1"/>
          <p:nvPr>
            <p:ph type="title"/>
          </p:nvPr>
        </p:nvSpPr>
        <p:spPr>
          <a:xfrm>
            <a:off x="719400" y="988550"/>
            <a:ext cx="7705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78" name="Google Shape;278;p36"/>
          <p:cNvSpPr/>
          <p:nvPr>
            <p:ph idx="4" type="pic"/>
          </p:nvPr>
        </p:nvSpPr>
        <p:spPr>
          <a:xfrm>
            <a:off x="3588150" y="2027104"/>
            <a:ext cx="1967700" cy="1311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- Alt 2">
  <p:cSld name="CUSTOM_2_1_1_1">
    <p:bg>
      <p:bgPr>
        <a:solidFill>
          <a:schemeClr val="accent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modern glass skyscraper. " id="280" name="Google Shape;280;p37"/>
          <p:cNvPicPr preferRelativeResize="0"/>
          <p:nvPr/>
        </p:nvPicPr>
        <p:blipFill rotWithShape="1">
          <a:blip r:embed="rId2">
            <a:alphaModFix amt="14000"/>
          </a:blip>
          <a:srcRect b="15604" l="0" r="0" t="0"/>
          <a:stretch/>
        </p:blipFill>
        <p:spPr>
          <a:xfrm>
            <a:off x="0" y="-81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2" name="Google Shape;282;p37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37"/>
          <p:cNvSpPr txBox="1"/>
          <p:nvPr>
            <p:ph idx="2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84" name="Google Shape;284;p37"/>
          <p:cNvSpPr txBox="1"/>
          <p:nvPr>
            <p:ph type="title"/>
          </p:nvPr>
        </p:nvSpPr>
        <p:spPr>
          <a:xfrm>
            <a:off x="1128900" y="1430400"/>
            <a:ext cx="6886200" cy="228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verview - Six modules">
  <p:cSld name="CUSTOM_3">
    <p:bg>
      <p:bgPr>
        <a:solidFill>
          <a:schemeClr val="lt1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6" name="Google Shape;286;p38"/>
          <p:cNvCxnSpPr/>
          <p:nvPr/>
        </p:nvCxnSpPr>
        <p:spPr>
          <a:xfrm>
            <a:off x="6096087" y="1794800"/>
            <a:ext cx="0" cy="2755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38"/>
          <p:cNvCxnSpPr/>
          <p:nvPr/>
        </p:nvCxnSpPr>
        <p:spPr>
          <a:xfrm>
            <a:off x="3048087" y="1794800"/>
            <a:ext cx="0" cy="2755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38"/>
          <p:cNvCxnSpPr/>
          <p:nvPr/>
        </p:nvCxnSpPr>
        <p:spPr>
          <a:xfrm>
            <a:off x="50" y="3174279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" name="Google Shape;289;p38"/>
          <p:cNvSpPr txBox="1"/>
          <p:nvPr>
            <p:ph idx="1" type="subTitle"/>
          </p:nvPr>
        </p:nvSpPr>
        <p:spPr>
          <a:xfrm>
            <a:off x="363200" y="2516650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0" name="Google Shape;290;p38"/>
          <p:cNvSpPr txBox="1"/>
          <p:nvPr>
            <p:ph idx="2" type="subTitle"/>
          </p:nvPr>
        </p:nvSpPr>
        <p:spPr>
          <a:xfrm>
            <a:off x="361975" y="2227250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91" name="Google Shape;291;p3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" name="Google Shape;292;p38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3" name="Google Shape;293;p38"/>
          <p:cNvSpPr txBox="1"/>
          <p:nvPr>
            <p:ph type="title"/>
          </p:nvPr>
        </p:nvSpPr>
        <p:spPr>
          <a:xfrm>
            <a:off x="361975" y="962092"/>
            <a:ext cx="57186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4" name="Google Shape;294;p38"/>
          <p:cNvSpPr txBox="1"/>
          <p:nvPr>
            <p:ph idx="4" type="subTitle"/>
          </p:nvPr>
        </p:nvSpPr>
        <p:spPr>
          <a:xfrm>
            <a:off x="3411825" y="2516650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5" name="Google Shape;295;p38"/>
          <p:cNvSpPr txBox="1"/>
          <p:nvPr>
            <p:ph idx="5" type="subTitle"/>
          </p:nvPr>
        </p:nvSpPr>
        <p:spPr>
          <a:xfrm>
            <a:off x="3410600" y="2227250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96" name="Google Shape;296;p38"/>
          <p:cNvSpPr txBox="1"/>
          <p:nvPr>
            <p:ph idx="6" type="subTitle"/>
          </p:nvPr>
        </p:nvSpPr>
        <p:spPr>
          <a:xfrm>
            <a:off x="6460475" y="2516650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7" name="Google Shape;297;p38"/>
          <p:cNvSpPr txBox="1"/>
          <p:nvPr>
            <p:ph idx="7" type="subTitle"/>
          </p:nvPr>
        </p:nvSpPr>
        <p:spPr>
          <a:xfrm>
            <a:off x="6459250" y="2227250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98" name="Google Shape;298;p38"/>
          <p:cNvSpPr txBox="1"/>
          <p:nvPr>
            <p:ph idx="8" type="subTitle"/>
          </p:nvPr>
        </p:nvSpPr>
        <p:spPr>
          <a:xfrm>
            <a:off x="363200" y="3864775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9" name="Google Shape;299;p38"/>
          <p:cNvSpPr txBox="1"/>
          <p:nvPr>
            <p:ph idx="9" type="subTitle"/>
          </p:nvPr>
        </p:nvSpPr>
        <p:spPr>
          <a:xfrm>
            <a:off x="361975" y="3575375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00" name="Google Shape;300;p38"/>
          <p:cNvSpPr txBox="1"/>
          <p:nvPr>
            <p:ph idx="13" type="subTitle"/>
          </p:nvPr>
        </p:nvSpPr>
        <p:spPr>
          <a:xfrm>
            <a:off x="3411825" y="3864775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1" name="Google Shape;301;p38"/>
          <p:cNvSpPr txBox="1"/>
          <p:nvPr>
            <p:ph idx="14" type="subTitle"/>
          </p:nvPr>
        </p:nvSpPr>
        <p:spPr>
          <a:xfrm>
            <a:off x="3410600" y="3575375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02" name="Google Shape;302;p38"/>
          <p:cNvSpPr txBox="1"/>
          <p:nvPr>
            <p:ph idx="15" type="subTitle"/>
          </p:nvPr>
        </p:nvSpPr>
        <p:spPr>
          <a:xfrm>
            <a:off x="6460475" y="3864775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3" name="Google Shape;303;p38"/>
          <p:cNvSpPr txBox="1"/>
          <p:nvPr>
            <p:ph idx="16" type="subTitle"/>
          </p:nvPr>
        </p:nvSpPr>
        <p:spPr>
          <a:xfrm>
            <a:off x="6459250" y="3575375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- Alt 1">
  <p:cSld name="CUSTOM_4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 txBox="1"/>
          <p:nvPr>
            <p:ph idx="1" type="subTitle"/>
          </p:nvPr>
        </p:nvSpPr>
        <p:spPr>
          <a:xfrm>
            <a:off x="742900" y="2158550"/>
            <a:ext cx="32130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06" name="Google Shape;306;p39"/>
          <p:cNvSpPr txBox="1"/>
          <p:nvPr>
            <p:ph idx="2" type="body"/>
          </p:nvPr>
        </p:nvSpPr>
        <p:spPr>
          <a:xfrm>
            <a:off x="742900" y="2381875"/>
            <a:ext cx="3213000" cy="4617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07" name="Google Shape;307;p39"/>
          <p:cNvSpPr/>
          <p:nvPr>
            <p:ph idx="3" type="pic"/>
          </p:nvPr>
        </p:nvSpPr>
        <p:spPr>
          <a:xfrm>
            <a:off x="5402575" y="0"/>
            <a:ext cx="3739800" cy="31296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39"/>
          <p:cNvSpPr txBox="1"/>
          <p:nvPr>
            <p:ph type="title"/>
          </p:nvPr>
        </p:nvSpPr>
        <p:spPr>
          <a:xfrm>
            <a:off x="361975" y="988550"/>
            <a:ext cx="4297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309" name="Google Shape;309;p39"/>
          <p:cNvSpPr txBox="1"/>
          <p:nvPr>
            <p:ph idx="4" type="subTitle"/>
          </p:nvPr>
        </p:nvSpPr>
        <p:spPr>
          <a:xfrm>
            <a:off x="361975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3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1" name="Google Shape;311;p39"/>
          <p:cNvSpPr txBox="1"/>
          <p:nvPr>
            <p:ph idx="5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39"/>
          <p:cNvSpPr txBox="1"/>
          <p:nvPr>
            <p:ph idx="6" type="subTitle"/>
          </p:nvPr>
        </p:nvSpPr>
        <p:spPr>
          <a:xfrm>
            <a:off x="5785175" y="3335324"/>
            <a:ext cx="29916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13" name="Google Shape;313;p39"/>
          <p:cNvSpPr txBox="1"/>
          <p:nvPr>
            <p:ph idx="7" type="subTitle"/>
          </p:nvPr>
        </p:nvSpPr>
        <p:spPr>
          <a:xfrm>
            <a:off x="742900" y="3910855"/>
            <a:ext cx="3213000" cy="1386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14" name="Google Shape;314;p39"/>
          <p:cNvSpPr txBox="1"/>
          <p:nvPr>
            <p:ph idx="8" type="body"/>
          </p:nvPr>
        </p:nvSpPr>
        <p:spPr>
          <a:xfrm>
            <a:off x="742900" y="4134180"/>
            <a:ext cx="32130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15" name="Google Shape;315;p39"/>
          <p:cNvSpPr txBox="1"/>
          <p:nvPr>
            <p:ph idx="9" type="subTitle"/>
          </p:nvPr>
        </p:nvSpPr>
        <p:spPr>
          <a:xfrm>
            <a:off x="742900" y="3050778"/>
            <a:ext cx="3213000" cy="1386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16" name="Google Shape;316;p39"/>
          <p:cNvSpPr txBox="1"/>
          <p:nvPr>
            <p:ph idx="13" type="body"/>
          </p:nvPr>
        </p:nvSpPr>
        <p:spPr>
          <a:xfrm>
            <a:off x="742900" y="3274103"/>
            <a:ext cx="3213000" cy="4617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17" name="Google Shape;317;p39"/>
          <p:cNvSpPr txBox="1"/>
          <p:nvPr>
            <p:ph idx="14" type="body"/>
          </p:nvPr>
        </p:nvSpPr>
        <p:spPr>
          <a:xfrm>
            <a:off x="5785175" y="4134175"/>
            <a:ext cx="29916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- Alt 2">
  <p:cSld name="CUSTOM_4_1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/>
          <p:nvPr>
            <p:ph idx="2" type="pic"/>
          </p:nvPr>
        </p:nvSpPr>
        <p:spPr>
          <a:xfrm>
            <a:off x="75" y="0"/>
            <a:ext cx="2853300" cy="2436600"/>
          </a:xfrm>
          <a:prstGeom prst="rect">
            <a:avLst/>
          </a:prstGeom>
          <a:noFill/>
          <a:ln>
            <a:noFill/>
          </a:ln>
        </p:spPr>
      </p:sp>
      <p:sp>
        <p:nvSpPr>
          <p:cNvPr id="320" name="Google Shape;320;p4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" name="Google Shape;321;p40"/>
          <p:cNvSpPr txBox="1"/>
          <p:nvPr>
            <p:ph idx="1" type="subTitle"/>
          </p:nvPr>
        </p:nvSpPr>
        <p:spPr>
          <a:xfrm>
            <a:off x="361975" y="2614325"/>
            <a:ext cx="20616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- Four members">
  <p:cSld name="CUSTOM_5">
    <p:bg>
      <p:bgPr>
        <a:solidFill>
          <a:schemeClr val="lt1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1"/>
          <p:cNvSpPr txBox="1"/>
          <p:nvPr>
            <p:ph idx="1" type="body"/>
          </p:nvPr>
        </p:nvSpPr>
        <p:spPr>
          <a:xfrm>
            <a:off x="352800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24" name="Google Shape;324;p41"/>
          <p:cNvSpPr txBox="1"/>
          <p:nvPr>
            <p:ph idx="2" type="body"/>
          </p:nvPr>
        </p:nvSpPr>
        <p:spPr>
          <a:xfrm>
            <a:off x="7187875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25" name="Google Shape;325;p41"/>
          <p:cNvSpPr txBox="1"/>
          <p:nvPr>
            <p:ph idx="3" type="body"/>
          </p:nvPr>
        </p:nvSpPr>
        <p:spPr>
          <a:xfrm>
            <a:off x="4924400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26" name="Google Shape;326;p41"/>
          <p:cNvSpPr txBox="1"/>
          <p:nvPr>
            <p:ph idx="4" type="body"/>
          </p:nvPr>
        </p:nvSpPr>
        <p:spPr>
          <a:xfrm>
            <a:off x="2643063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27" name="Google Shape;327;p41"/>
          <p:cNvSpPr/>
          <p:nvPr>
            <p:ph idx="5" type="pic"/>
          </p:nvPr>
        </p:nvSpPr>
        <p:spPr>
          <a:xfrm>
            <a:off x="2941550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41"/>
          <p:cNvSpPr/>
          <p:nvPr>
            <p:ph idx="6" type="pic"/>
          </p:nvPr>
        </p:nvSpPr>
        <p:spPr>
          <a:xfrm>
            <a:off x="5227063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sp>
        <p:nvSpPr>
          <p:cNvPr id="329" name="Google Shape;329;p41"/>
          <p:cNvSpPr/>
          <p:nvPr>
            <p:ph idx="7" type="pic"/>
          </p:nvPr>
        </p:nvSpPr>
        <p:spPr>
          <a:xfrm>
            <a:off x="7495263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30" name="Google Shape;330;p41"/>
          <p:cNvCxnSpPr/>
          <p:nvPr/>
        </p:nvCxnSpPr>
        <p:spPr>
          <a:xfrm>
            <a:off x="2286125" y="1801500"/>
            <a:ext cx="0" cy="3342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1" name="Google Shape;331;p41"/>
          <p:cNvCxnSpPr/>
          <p:nvPr/>
        </p:nvCxnSpPr>
        <p:spPr>
          <a:xfrm>
            <a:off x="4580525" y="1801500"/>
            <a:ext cx="0" cy="3342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" name="Google Shape;332;p41"/>
          <p:cNvCxnSpPr/>
          <p:nvPr/>
        </p:nvCxnSpPr>
        <p:spPr>
          <a:xfrm>
            <a:off x="6857075" y="1801500"/>
            <a:ext cx="0" cy="3342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3" name="Google Shape;333;p41"/>
          <p:cNvSpPr/>
          <p:nvPr>
            <p:ph idx="8" type="pic"/>
          </p:nvPr>
        </p:nvSpPr>
        <p:spPr>
          <a:xfrm>
            <a:off x="651288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41"/>
          <p:cNvSpPr txBox="1"/>
          <p:nvPr>
            <p:ph type="title"/>
          </p:nvPr>
        </p:nvSpPr>
        <p:spPr>
          <a:xfrm>
            <a:off x="361975" y="962092"/>
            <a:ext cx="57186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5" name="Google Shape;335;p4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6" name="Google Shape;336;p41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7" name="Google Shape;337;p41"/>
          <p:cNvSpPr txBox="1"/>
          <p:nvPr>
            <p:ph idx="13" type="subTitle"/>
          </p:nvPr>
        </p:nvSpPr>
        <p:spPr>
          <a:xfrm>
            <a:off x="353250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38" name="Google Shape;338;p41"/>
          <p:cNvSpPr txBox="1"/>
          <p:nvPr>
            <p:ph idx="14" type="subTitle"/>
          </p:nvPr>
        </p:nvSpPr>
        <p:spPr>
          <a:xfrm>
            <a:off x="353250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9" name="Google Shape;339;p41"/>
          <p:cNvSpPr txBox="1"/>
          <p:nvPr>
            <p:ph idx="15" type="subTitle"/>
          </p:nvPr>
        </p:nvSpPr>
        <p:spPr>
          <a:xfrm>
            <a:off x="353250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40" name="Google Shape;340;p41"/>
          <p:cNvSpPr txBox="1"/>
          <p:nvPr>
            <p:ph idx="16" type="subTitle"/>
          </p:nvPr>
        </p:nvSpPr>
        <p:spPr>
          <a:xfrm>
            <a:off x="7188325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41" name="Google Shape;341;p41"/>
          <p:cNvSpPr txBox="1"/>
          <p:nvPr>
            <p:ph idx="17" type="subTitle"/>
          </p:nvPr>
        </p:nvSpPr>
        <p:spPr>
          <a:xfrm>
            <a:off x="7188325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" name="Google Shape;342;p41"/>
          <p:cNvSpPr txBox="1"/>
          <p:nvPr>
            <p:ph idx="18" type="subTitle"/>
          </p:nvPr>
        </p:nvSpPr>
        <p:spPr>
          <a:xfrm>
            <a:off x="7188325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43" name="Google Shape;343;p41"/>
          <p:cNvSpPr txBox="1"/>
          <p:nvPr>
            <p:ph idx="19" type="subTitle"/>
          </p:nvPr>
        </p:nvSpPr>
        <p:spPr>
          <a:xfrm>
            <a:off x="4924850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44" name="Google Shape;344;p41"/>
          <p:cNvSpPr txBox="1"/>
          <p:nvPr>
            <p:ph idx="20" type="subTitle"/>
          </p:nvPr>
        </p:nvSpPr>
        <p:spPr>
          <a:xfrm>
            <a:off x="4924850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5" name="Google Shape;345;p41"/>
          <p:cNvSpPr txBox="1"/>
          <p:nvPr>
            <p:ph idx="21" type="subTitle"/>
          </p:nvPr>
        </p:nvSpPr>
        <p:spPr>
          <a:xfrm>
            <a:off x="4924850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46" name="Google Shape;346;p41"/>
          <p:cNvSpPr txBox="1"/>
          <p:nvPr>
            <p:ph idx="22" type="subTitle"/>
          </p:nvPr>
        </p:nvSpPr>
        <p:spPr>
          <a:xfrm>
            <a:off x="2643513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47" name="Google Shape;347;p41"/>
          <p:cNvSpPr txBox="1"/>
          <p:nvPr>
            <p:ph idx="23" type="subTitle"/>
          </p:nvPr>
        </p:nvSpPr>
        <p:spPr>
          <a:xfrm>
            <a:off x="2643513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8" name="Google Shape;348;p41"/>
          <p:cNvSpPr txBox="1"/>
          <p:nvPr>
            <p:ph idx="24" type="subTitle"/>
          </p:nvPr>
        </p:nvSpPr>
        <p:spPr>
          <a:xfrm>
            <a:off x="2643513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- Eight members">
  <p:cSld name="CUSTOM_6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2"/>
          <p:cNvSpPr txBox="1"/>
          <p:nvPr>
            <p:ph idx="1" type="subTitle"/>
          </p:nvPr>
        </p:nvSpPr>
        <p:spPr>
          <a:xfrm>
            <a:off x="6750600" y="1283963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51" name="Google Shape;351;p42"/>
          <p:cNvSpPr txBox="1"/>
          <p:nvPr>
            <p:ph idx="2" type="subTitle"/>
          </p:nvPr>
        </p:nvSpPr>
        <p:spPr>
          <a:xfrm>
            <a:off x="6750600" y="105475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52" name="Google Shape;352;p42"/>
          <p:cNvSpPr txBox="1"/>
          <p:nvPr>
            <p:ph idx="3" type="subTitle"/>
          </p:nvPr>
        </p:nvSpPr>
        <p:spPr>
          <a:xfrm>
            <a:off x="6750600" y="142790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53" name="Google Shape;353;p42"/>
          <p:cNvSpPr/>
          <p:nvPr>
            <p:ph idx="4" type="pic"/>
          </p:nvPr>
        </p:nvSpPr>
        <p:spPr>
          <a:xfrm>
            <a:off x="6080709" y="1066100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54" name="Google Shape;354;p42"/>
          <p:cNvSpPr txBox="1"/>
          <p:nvPr>
            <p:ph idx="5" type="subTitle"/>
          </p:nvPr>
        </p:nvSpPr>
        <p:spPr>
          <a:xfrm>
            <a:off x="3824550" y="1283963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55" name="Google Shape;355;p42"/>
          <p:cNvSpPr txBox="1"/>
          <p:nvPr>
            <p:ph idx="6" type="subTitle"/>
          </p:nvPr>
        </p:nvSpPr>
        <p:spPr>
          <a:xfrm>
            <a:off x="3824550" y="105475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56" name="Google Shape;356;p42"/>
          <p:cNvSpPr txBox="1"/>
          <p:nvPr>
            <p:ph idx="7" type="subTitle"/>
          </p:nvPr>
        </p:nvSpPr>
        <p:spPr>
          <a:xfrm>
            <a:off x="3824550" y="142790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57" name="Google Shape;357;p42"/>
          <p:cNvSpPr/>
          <p:nvPr>
            <p:ph idx="8" type="pic"/>
          </p:nvPr>
        </p:nvSpPr>
        <p:spPr>
          <a:xfrm>
            <a:off x="3154659" y="1066100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42"/>
          <p:cNvSpPr txBox="1"/>
          <p:nvPr>
            <p:ph idx="9" type="subTitle"/>
          </p:nvPr>
        </p:nvSpPr>
        <p:spPr>
          <a:xfrm>
            <a:off x="6750600" y="2193728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59" name="Google Shape;359;p42"/>
          <p:cNvSpPr txBox="1"/>
          <p:nvPr>
            <p:ph idx="13" type="subTitle"/>
          </p:nvPr>
        </p:nvSpPr>
        <p:spPr>
          <a:xfrm>
            <a:off x="6750600" y="196451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60" name="Google Shape;360;p42"/>
          <p:cNvSpPr txBox="1"/>
          <p:nvPr>
            <p:ph idx="14" type="subTitle"/>
          </p:nvPr>
        </p:nvSpPr>
        <p:spPr>
          <a:xfrm>
            <a:off x="6750600" y="233766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61" name="Google Shape;361;p42"/>
          <p:cNvSpPr/>
          <p:nvPr>
            <p:ph idx="15" type="pic"/>
          </p:nvPr>
        </p:nvSpPr>
        <p:spPr>
          <a:xfrm>
            <a:off x="6080709" y="1975864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Google Shape;362;p42"/>
          <p:cNvSpPr txBox="1"/>
          <p:nvPr>
            <p:ph idx="16" type="subTitle"/>
          </p:nvPr>
        </p:nvSpPr>
        <p:spPr>
          <a:xfrm>
            <a:off x="3824550" y="2193728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63" name="Google Shape;363;p42"/>
          <p:cNvSpPr txBox="1"/>
          <p:nvPr>
            <p:ph idx="17" type="subTitle"/>
          </p:nvPr>
        </p:nvSpPr>
        <p:spPr>
          <a:xfrm>
            <a:off x="3824550" y="196451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64" name="Google Shape;364;p42"/>
          <p:cNvSpPr txBox="1"/>
          <p:nvPr>
            <p:ph idx="18" type="subTitle"/>
          </p:nvPr>
        </p:nvSpPr>
        <p:spPr>
          <a:xfrm>
            <a:off x="3824550" y="233766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65" name="Google Shape;365;p42"/>
          <p:cNvSpPr/>
          <p:nvPr>
            <p:ph idx="19" type="pic"/>
          </p:nvPr>
        </p:nvSpPr>
        <p:spPr>
          <a:xfrm>
            <a:off x="3154659" y="1975864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42"/>
          <p:cNvSpPr txBox="1"/>
          <p:nvPr>
            <p:ph idx="20" type="subTitle"/>
          </p:nvPr>
        </p:nvSpPr>
        <p:spPr>
          <a:xfrm>
            <a:off x="6750600" y="3101715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67" name="Google Shape;367;p42"/>
          <p:cNvSpPr txBox="1"/>
          <p:nvPr>
            <p:ph idx="21" type="subTitle"/>
          </p:nvPr>
        </p:nvSpPr>
        <p:spPr>
          <a:xfrm>
            <a:off x="6750600" y="287250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68" name="Google Shape;368;p42"/>
          <p:cNvSpPr txBox="1"/>
          <p:nvPr>
            <p:ph idx="22" type="subTitle"/>
          </p:nvPr>
        </p:nvSpPr>
        <p:spPr>
          <a:xfrm>
            <a:off x="6750600" y="324565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69" name="Google Shape;369;p42"/>
          <p:cNvSpPr/>
          <p:nvPr>
            <p:ph idx="23" type="pic"/>
          </p:nvPr>
        </p:nvSpPr>
        <p:spPr>
          <a:xfrm>
            <a:off x="6080709" y="2883852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70" name="Google Shape;370;p42"/>
          <p:cNvSpPr txBox="1"/>
          <p:nvPr>
            <p:ph idx="24" type="subTitle"/>
          </p:nvPr>
        </p:nvSpPr>
        <p:spPr>
          <a:xfrm>
            <a:off x="3824550" y="3101715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71" name="Google Shape;371;p42"/>
          <p:cNvSpPr txBox="1"/>
          <p:nvPr>
            <p:ph idx="25" type="subTitle"/>
          </p:nvPr>
        </p:nvSpPr>
        <p:spPr>
          <a:xfrm>
            <a:off x="3824550" y="287250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72" name="Google Shape;372;p42"/>
          <p:cNvSpPr txBox="1"/>
          <p:nvPr>
            <p:ph idx="26" type="subTitle"/>
          </p:nvPr>
        </p:nvSpPr>
        <p:spPr>
          <a:xfrm>
            <a:off x="3824550" y="324565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73" name="Google Shape;373;p42"/>
          <p:cNvSpPr/>
          <p:nvPr>
            <p:ph idx="27" type="pic"/>
          </p:nvPr>
        </p:nvSpPr>
        <p:spPr>
          <a:xfrm>
            <a:off x="3154659" y="2883852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42"/>
          <p:cNvSpPr txBox="1"/>
          <p:nvPr>
            <p:ph idx="28" type="subTitle"/>
          </p:nvPr>
        </p:nvSpPr>
        <p:spPr>
          <a:xfrm>
            <a:off x="6750600" y="4022919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75" name="Google Shape;375;p42"/>
          <p:cNvSpPr txBox="1"/>
          <p:nvPr>
            <p:ph idx="29" type="subTitle"/>
          </p:nvPr>
        </p:nvSpPr>
        <p:spPr>
          <a:xfrm>
            <a:off x="6750600" y="379370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76" name="Google Shape;376;p42"/>
          <p:cNvSpPr txBox="1"/>
          <p:nvPr>
            <p:ph idx="30" type="subTitle"/>
          </p:nvPr>
        </p:nvSpPr>
        <p:spPr>
          <a:xfrm>
            <a:off x="6750600" y="416685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77" name="Google Shape;377;p42"/>
          <p:cNvSpPr/>
          <p:nvPr>
            <p:ph idx="31" type="pic"/>
          </p:nvPr>
        </p:nvSpPr>
        <p:spPr>
          <a:xfrm>
            <a:off x="6080709" y="3805056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42"/>
          <p:cNvSpPr txBox="1"/>
          <p:nvPr>
            <p:ph idx="32" type="subTitle"/>
          </p:nvPr>
        </p:nvSpPr>
        <p:spPr>
          <a:xfrm>
            <a:off x="3824550" y="4022919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79" name="Google Shape;379;p42"/>
          <p:cNvSpPr txBox="1"/>
          <p:nvPr>
            <p:ph idx="33" type="subTitle"/>
          </p:nvPr>
        </p:nvSpPr>
        <p:spPr>
          <a:xfrm>
            <a:off x="3824550" y="379370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80" name="Google Shape;380;p42"/>
          <p:cNvSpPr txBox="1"/>
          <p:nvPr>
            <p:ph idx="34" type="subTitle"/>
          </p:nvPr>
        </p:nvSpPr>
        <p:spPr>
          <a:xfrm>
            <a:off x="3824550" y="416685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81" name="Google Shape;381;p42"/>
          <p:cNvSpPr/>
          <p:nvPr>
            <p:ph idx="35" type="pic"/>
          </p:nvPr>
        </p:nvSpPr>
        <p:spPr>
          <a:xfrm>
            <a:off x="3154659" y="3805056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82" name="Google Shape;382;p42"/>
          <p:cNvSpPr txBox="1"/>
          <p:nvPr>
            <p:ph type="title"/>
          </p:nvPr>
        </p:nvSpPr>
        <p:spPr>
          <a:xfrm>
            <a:off x="361975" y="962100"/>
            <a:ext cx="24507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83" name="Google Shape;383;p4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4" name="Google Shape;384;p42"/>
          <p:cNvSpPr txBox="1"/>
          <p:nvPr>
            <p:ph idx="36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otlight - Alt 2">
  <p:cSld name="CUSTOM_7_1">
    <p:bg>
      <p:bgPr>
        <a:solidFill>
          <a:schemeClr val="accent2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3"/>
          <p:cNvSpPr/>
          <p:nvPr/>
        </p:nvSpPr>
        <p:spPr>
          <a:xfrm>
            <a:off x="0" y="0"/>
            <a:ext cx="45675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7" name="Google Shape;387;p43"/>
          <p:cNvSpPr txBox="1"/>
          <p:nvPr>
            <p:ph type="title"/>
          </p:nvPr>
        </p:nvSpPr>
        <p:spPr>
          <a:xfrm>
            <a:off x="4975925" y="989088"/>
            <a:ext cx="37836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88" name="Google Shape;388;p43"/>
          <p:cNvSpPr/>
          <p:nvPr>
            <p:ph idx="2" type="pic"/>
          </p:nvPr>
        </p:nvSpPr>
        <p:spPr>
          <a:xfrm flipH="1">
            <a:off x="953803" y="1066100"/>
            <a:ext cx="2664300" cy="30027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43"/>
          <p:cNvSpPr txBox="1"/>
          <p:nvPr>
            <p:ph idx="1" type="body"/>
          </p:nvPr>
        </p:nvSpPr>
        <p:spPr>
          <a:xfrm>
            <a:off x="4975925" y="4125662"/>
            <a:ext cx="3783600" cy="461700"/>
          </a:xfrm>
          <a:prstGeom prst="rect">
            <a:avLst/>
          </a:prstGeom>
          <a:noFill/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90" name="Google Shape;390;p4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1" name="Google Shape;391;p43"/>
          <p:cNvSpPr txBox="1"/>
          <p:nvPr>
            <p:ph idx="3" type="body"/>
          </p:nvPr>
        </p:nvSpPr>
        <p:spPr>
          <a:xfrm>
            <a:off x="4975925" y="1943891"/>
            <a:ext cx="3783600" cy="12432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●"/>
              <a:defRPr sz="1600">
                <a:latin typeface="Newsreader"/>
                <a:ea typeface="Newsreader"/>
                <a:cs typeface="Newsreader"/>
                <a:sym typeface="Newsreader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○"/>
              <a:defRPr sz="1600">
                <a:latin typeface="Newsreader"/>
                <a:ea typeface="Newsreader"/>
                <a:cs typeface="Newsreader"/>
                <a:sym typeface="Newsreader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■"/>
              <a:defRPr sz="1600">
                <a:latin typeface="Newsreader"/>
                <a:ea typeface="Newsreader"/>
                <a:cs typeface="Newsreader"/>
                <a:sym typeface="Newsreader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●"/>
              <a:defRPr sz="1600">
                <a:latin typeface="Newsreader"/>
                <a:ea typeface="Newsreader"/>
                <a:cs typeface="Newsreader"/>
                <a:sym typeface="Newsreader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○"/>
              <a:defRPr sz="1600">
                <a:latin typeface="Newsreader"/>
                <a:ea typeface="Newsreader"/>
                <a:cs typeface="Newsreader"/>
                <a:sym typeface="Newsreader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■"/>
              <a:defRPr sz="1600">
                <a:latin typeface="Newsreader"/>
                <a:ea typeface="Newsreader"/>
                <a:cs typeface="Newsreader"/>
                <a:sym typeface="Newsreader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●"/>
              <a:defRPr sz="1600">
                <a:latin typeface="Newsreader"/>
                <a:ea typeface="Newsreader"/>
                <a:cs typeface="Newsreader"/>
                <a:sym typeface="Newsreader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○"/>
              <a:defRPr sz="1600">
                <a:latin typeface="Newsreader"/>
                <a:ea typeface="Newsreader"/>
                <a:cs typeface="Newsreader"/>
                <a:sym typeface="Newsreader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■"/>
              <a:defRPr sz="1600">
                <a:latin typeface="Newsreader"/>
                <a:ea typeface="Newsreader"/>
                <a:cs typeface="Newsreader"/>
                <a:sym typeface="Newsreader"/>
              </a:defRPr>
            </a:lvl9pPr>
          </a:lstStyle>
          <a:p/>
        </p:txBody>
      </p:sp>
      <p:sp>
        <p:nvSpPr>
          <p:cNvPr id="392" name="Google Shape;392;p43"/>
          <p:cNvSpPr txBox="1"/>
          <p:nvPr>
            <p:ph idx="4" type="subTitle"/>
          </p:nvPr>
        </p:nvSpPr>
        <p:spPr>
          <a:xfrm>
            <a:off x="4975925" y="732775"/>
            <a:ext cx="37836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93" name="Google Shape;393;p43"/>
          <p:cNvSpPr txBox="1"/>
          <p:nvPr>
            <p:ph idx="5" type="subTitle"/>
          </p:nvPr>
        </p:nvSpPr>
        <p:spPr>
          <a:xfrm>
            <a:off x="4975925" y="1647132"/>
            <a:ext cx="37836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394" name="Google Shape;394;p43"/>
          <p:cNvSpPr txBox="1"/>
          <p:nvPr>
            <p:ph idx="6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 chart background">
  <p:cSld name="CUSTOM_8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44"/>
          <p:cNvGrpSpPr/>
          <p:nvPr/>
        </p:nvGrpSpPr>
        <p:grpSpPr>
          <a:xfrm>
            <a:off x="49" y="514398"/>
            <a:ext cx="9144297" cy="4115162"/>
            <a:chOff x="-18500" y="514395"/>
            <a:chExt cx="9219900" cy="4115162"/>
          </a:xfrm>
        </p:grpSpPr>
        <p:cxnSp>
          <p:nvCxnSpPr>
            <p:cNvPr id="397" name="Google Shape;397;p44"/>
            <p:cNvCxnSpPr/>
            <p:nvPr/>
          </p:nvCxnSpPr>
          <p:spPr>
            <a:xfrm>
              <a:off x="-18500" y="1028790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8" name="Google Shape;398;p44"/>
            <p:cNvCxnSpPr/>
            <p:nvPr/>
          </p:nvCxnSpPr>
          <p:spPr>
            <a:xfrm>
              <a:off x="-18500" y="4629557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9" name="Google Shape;399;p44"/>
            <p:cNvCxnSpPr/>
            <p:nvPr/>
          </p:nvCxnSpPr>
          <p:spPr>
            <a:xfrm>
              <a:off x="-18500" y="4115162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0" name="Google Shape;400;p44"/>
            <p:cNvCxnSpPr/>
            <p:nvPr/>
          </p:nvCxnSpPr>
          <p:spPr>
            <a:xfrm>
              <a:off x="-18500" y="3600767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1" name="Google Shape;401;p44"/>
            <p:cNvCxnSpPr/>
            <p:nvPr/>
          </p:nvCxnSpPr>
          <p:spPr>
            <a:xfrm>
              <a:off x="-18500" y="3086371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2" name="Google Shape;402;p44"/>
            <p:cNvCxnSpPr/>
            <p:nvPr/>
          </p:nvCxnSpPr>
          <p:spPr>
            <a:xfrm>
              <a:off x="-18500" y="2571976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3" name="Google Shape;403;p44"/>
            <p:cNvCxnSpPr/>
            <p:nvPr/>
          </p:nvCxnSpPr>
          <p:spPr>
            <a:xfrm>
              <a:off x="-18500" y="2057581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4" name="Google Shape;404;p44"/>
            <p:cNvCxnSpPr/>
            <p:nvPr/>
          </p:nvCxnSpPr>
          <p:spPr>
            <a:xfrm>
              <a:off x="-18500" y="1543186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5" name="Google Shape;405;p44"/>
            <p:cNvCxnSpPr/>
            <p:nvPr/>
          </p:nvCxnSpPr>
          <p:spPr>
            <a:xfrm>
              <a:off x="-18500" y="514395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06" name="Google Shape;406;p4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7" name="Google Shape;407;p44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8" name="Google Shape;408;p44"/>
          <p:cNvSpPr txBox="1"/>
          <p:nvPr>
            <p:ph idx="2" type="subTitle"/>
          </p:nvPr>
        </p:nvSpPr>
        <p:spPr>
          <a:xfrm>
            <a:off x="361975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CUSTOM_8_1">
    <p:bg>
      <p:bgPr>
        <a:solidFill>
          <a:schemeClr val="accent2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5"/>
          <p:cNvSpPr/>
          <p:nvPr/>
        </p:nvSpPr>
        <p:spPr>
          <a:xfrm>
            <a:off x="50" y="-300"/>
            <a:ext cx="6708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1" name="Google Shape;411;p45"/>
          <p:cNvSpPr txBox="1"/>
          <p:nvPr>
            <p:ph type="title"/>
          </p:nvPr>
        </p:nvSpPr>
        <p:spPr>
          <a:xfrm>
            <a:off x="451472" y="2024100"/>
            <a:ext cx="4163100" cy="137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2" name="Google Shape;412;p45"/>
          <p:cNvSpPr txBox="1"/>
          <p:nvPr>
            <p:ph idx="1" type="subTitle"/>
          </p:nvPr>
        </p:nvSpPr>
        <p:spPr>
          <a:xfrm>
            <a:off x="451475" y="3776250"/>
            <a:ext cx="4163100" cy="4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13" name="Google Shape;413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16" name="Google Shape;416;p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17" name="Google Shape;417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0" name="Google Shape;420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3" name="Google Shape;423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4" name="Google Shape;424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7" name="Google Shape;427;p4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8" name="Google Shape;428;p4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9" name="Google Shape;429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2" name="Google Shape;432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5" name="Google Shape;435;p5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6" name="Google Shape;436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9" name="Google Shape;439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2" name="Google Shape;442;p5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3" name="Google Shape;443;p5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4" name="Google Shape;444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447" name="Google Shape;447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0" name="Google Shape;450;p5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1" name="Google Shape;451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7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6" name="Google Shape;456;p57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7" name="Google Shape;457;p57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8" name="Google Shape;458;p57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9" name="Google Shape;459;p57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0" name="Google Shape;460;p57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1" name="Google Shape;461;p57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2" name="Google Shape;462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5" name="Google Shape;465;p58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6" name="Google Shape;466;p58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467" name="Google Shape;467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70" name="Google Shape;470;p59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1" name="Google Shape;471;p59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2" name="Google Shape;472;p59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3" name="Google Shape;473;p59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4" name="Google Shape;474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0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7" name="Google Shape;477;p60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8" name="Google Shape;478;p6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79" name="Google Shape;479;p60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0" name="Google Shape;480;p60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1" name="Google Shape;481;p60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2" name="Google Shape;482;p60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3" name="Google Shape;483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1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6" name="Google Shape;486;p61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7" name="Google Shape;487;p61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8" name="Google Shape;488;p61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9" name="Google Shape;489;p61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90" name="Google Shape;490;p61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1" name="Google Shape;491;p61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2" name="Google Shape;492;p61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3" name="Google Shape;493;p61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4" name="Google Shape;494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62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  <p:sp>
        <p:nvSpPr>
          <p:cNvPr id="498" name="Google Shape;498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3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01" name="Google Shape;501;p63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63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503" name="Google Shape;503;p63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04" name="Google Shape;504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63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6" name="Google Shape;506;p63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7" name="Google Shape;507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4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10" name="Google Shape;510;p64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11" name="Google Shape;511;p64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12" name="Google Shape;512;p64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13" name="Google Shape;513;p64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14" name="Google Shape;514;p64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15" name="Google Shape;515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64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17" name="Google Shape;517;p64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18" name="Google Shape;518;p64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19" name="Google Shape;519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5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522" name="Google Shape;522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6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25" name="Google Shape;525;p66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26" name="Google Shape;526;p66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27" name="Google Shape;527;p66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28" name="Google Shape;528;p66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66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66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66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66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33" name="Google Shape;533;p66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34" name="Google Shape;534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54" Type="http://schemas.openxmlformats.org/officeDocument/2006/relationships/theme" Target="../theme/theme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361850" y="2004025"/>
            <a:ext cx="56274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438150" y="524575"/>
            <a:ext cx="54330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ewsreader"/>
              <a:buNone/>
              <a:defRPr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4700200" y="1614100"/>
            <a:ext cx="37566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9">
          <p15:clr>
            <a:srgbClr val="E46962"/>
          </p15:clr>
        </p15:guide>
        <p15:guide id="2" orient="horz" pos="233">
          <p15:clr>
            <a:srgbClr val="E46962"/>
          </p15:clr>
        </p15:guide>
        <p15:guide id="3" orient="horz" pos="3011">
          <p15:clr>
            <a:srgbClr val="E46962"/>
          </p15:clr>
        </p15:guide>
        <p15:guide id="4" pos="2850">
          <p15:clr>
            <a:srgbClr val="E46962"/>
          </p15:clr>
        </p15:guide>
        <p15:guide id="5" pos="2910">
          <p15:clr>
            <a:srgbClr val="E46962"/>
          </p15:clr>
        </p15:guide>
        <p15:guide id="6" pos="1468">
          <p15:clr>
            <a:srgbClr val="E46962"/>
          </p15:clr>
        </p15:guide>
        <p15:guide id="7" pos="1527">
          <p15:clr>
            <a:srgbClr val="E46962"/>
          </p15:clr>
        </p15:guide>
        <p15:guide id="8" pos="4226">
          <p15:clr>
            <a:srgbClr val="E46962"/>
          </p15:clr>
        </p15:guide>
        <p15:guide id="9" pos="4285">
          <p15:clr>
            <a:srgbClr val="E46962"/>
          </p15:clr>
        </p15:guide>
        <p15:guide id="10" pos="3773">
          <p15:clr>
            <a:srgbClr val="E46962"/>
          </p15:clr>
        </p15:guide>
        <p15:guide id="11" pos="3830">
          <p15:clr>
            <a:srgbClr val="E46962"/>
          </p15:clr>
        </p15:guide>
        <p15:guide id="12" pos="1930">
          <p15:clr>
            <a:srgbClr val="E46962"/>
          </p15:clr>
        </p15:guide>
        <p15:guide id="13" pos="1987">
          <p15:clr>
            <a:srgbClr val="E46962"/>
          </p15:clr>
        </p15:guide>
        <p15:guide id="14" orient="horz" pos="2867">
          <p15:clr>
            <a:srgbClr val="E46962"/>
          </p15:clr>
        </p15:guide>
        <p15:guide id="15" orient="horz" pos="1135">
          <p15:clr>
            <a:srgbClr val="E46962"/>
          </p15:clr>
        </p15:guide>
        <p15:guide id="16" orient="horz" pos="1194">
          <p15:clr>
            <a:srgbClr val="E46962"/>
          </p15:clr>
        </p15:guide>
        <p15:guide id="17" orient="horz" pos="2043">
          <p15:clr>
            <a:srgbClr val="E46962"/>
          </p15:clr>
        </p15:guide>
        <p15:guide id="18" orient="horz" pos="2103">
          <p15:clr>
            <a:srgbClr val="E46962"/>
          </p15:clr>
        </p15:guide>
        <p15:guide id="19" pos="228">
          <p15:clr>
            <a:srgbClr val="E46962"/>
          </p15:clr>
        </p15:guide>
        <p15:guide id="20" orient="horz" pos="672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3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hyperlink" Target="https://docs.google.com/document/d/1ndVdCzw0q_z96B-3xEA-SwhQLIxeFRiDKiGWGQYpQ38/edit?usp=sharing" TargetMode="External"/><Relationship Id="rId5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hyperlink" Target="https://docs.google.com/document/d/1ndVdCzw0q_z96B-3xEA-SwhQLIxeFRiDKiGWGQYpQ38/edit?usp=sharing" TargetMode="External"/><Relationship Id="rId5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hyperlink" Target="https://docs.google.com/document/d/1ndVdCzw0q_z96B-3xEA-SwhQLIxeFRiDKiGWGQYpQ38/edit?usp=sharing" TargetMode="External"/><Relationship Id="rId6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Relationship Id="rId5" Type="http://schemas.openxmlformats.org/officeDocument/2006/relationships/hyperlink" Target="https://docs.google.com/document/d/1ndVdCzw0q_z96B-3xEA-SwhQLIxeFRiDKiGWGQYpQ38/edit?usp=sharing" TargetMode="External"/><Relationship Id="rId6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ocs.google.com/document/d/1ndVdCzw0q_z96B-3xEA-SwhQLIxeFRiDKiGWGQYpQ38/edit?usp=sharing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16.png"/><Relationship Id="rId6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ocs.google.com/document/d/1ndVdCzw0q_z96B-3xEA-SwhQLIxeFRiDKiGWGQYpQ38/edit?usp=sharing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meistertask.com/app/project/5442dQJk/eni-sortir-com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hyperlink" Target="https://drive.google.com/file/d/1K_HKjVHJqpbzP0qCgrKZLnGKJQFcrh9O/view?usp=drive_link" TargetMode="External"/><Relationship Id="rId5" Type="http://schemas.openxmlformats.org/officeDocument/2006/relationships/image" Target="../media/image22.png"/><Relationship Id="rId6" Type="http://schemas.openxmlformats.org/officeDocument/2006/relationships/image" Target="../media/image24.png"/><Relationship Id="rId7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36.png"/><Relationship Id="rId5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hyperlink" Target="https://docs.google.com/document/d/1QdoS6CKJS-mSjAtBeJAo3X7_4b3WXoZDh9sptaCMb4s/edit?usp=drive_link" TargetMode="External"/><Relationship Id="rId5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EwenFLEURY/Sortir.com" TargetMode="External"/><Relationship Id="rId4" Type="http://schemas.openxmlformats.org/officeDocument/2006/relationships/image" Target="../media/image30.png"/><Relationship Id="rId5" Type="http://schemas.openxmlformats.org/officeDocument/2006/relationships/hyperlink" Target="https://github.com/EwenFLEURY/Sortir.com" TargetMode="External"/><Relationship Id="rId6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ocs.google.com/document/d/1qaIQ22uLBM5x5CZDL5srfVnLPk6S0fKlZZCsC6ZZNMA/edit?usp=sharing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ocs.google.com/document/d/1ndVdCzw0q_z96B-3xEA-SwhQLIxeFRiDKiGWGQYpQ38/edit?usp=sharing" TargetMode="External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hyperlink" Target="https://docs.google.com/document/d/1ndVdCzw0q_z96B-3xEA-SwhQLIxeFRiDKiGWGQYpQ38/edit?usp=sharing" TargetMode="External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hyperlink" Target="https://docs.google.com/document/d/1ndVdCzw0q_z96B-3xEA-SwhQLIxeFRiDKiGWGQYpQ38/edit?usp=sharing" TargetMode="External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-up of a modern glass structure. " id="539" name="Google Shape;539;p67"/>
          <p:cNvPicPr preferRelativeResize="0"/>
          <p:nvPr/>
        </p:nvPicPr>
        <p:blipFill rotWithShape="1">
          <a:blip r:embed="rId3">
            <a:alphaModFix/>
          </a:blip>
          <a:srcRect b="79" l="21736" r="19116" t="0"/>
          <a:stretch/>
        </p:blipFill>
        <p:spPr>
          <a:xfrm>
            <a:off x="4587725" y="-8750"/>
            <a:ext cx="4572001" cy="5148074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67"/>
          <p:cNvSpPr txBox="1"/>
          <p:nvPr>
            <p:ph type="title"/>
          </p:nvPr>
        </p:nvSpPr>
        <p:spPr>
          <a:xfrm>
            <a:off x="361975" y="923525"/>
            <a:ext cx="38601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Projet Sortir.com</a:t>
            </a:r>
            <a:endParaRPr/>
          </a:p>
        </p:txBody>
      </p:sp>
      <p:sp>
        <p:nvSpPr>
          <p:cNvPr id="541" name="Google Shape;541;p67"/>
          <p:cNvSpPr txBox="1"/>
          <p:nvPr>
            <p:ph idx="1" type="subTitle"/>
          </p:nvPr>
        </p:nvSpPr>
        <p:spPr>
          <a:xfrm>
            <a:off x="361975" y="255533"/>
            <a:ext cx="3860100" cy="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67"/>
          <p:cNvSpPr txBox="1"/>
          <p:nvPr>
            <p:ph idx="3" type="body"/>
          </p:nvPr>
        </p:nvSpPr>
        <p:spPr>
          <a:xfrm>
            <a:off x="545725" y="2433023"/>
            <a:ext cx="3492600" cy="4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Ewen Fleury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Clement Maze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Matthieu Caillibot</a:t>
            </a:r>
            <a:endParaRPr/>
          </a:p>
        </p:txBody>
      </p:sp>
      <p:pic>
        <p:nvPicPr>
          <p:cNvPr id="543" name="Google Shape;54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2268" y="2997850"/>
            <a:ext cx="2439520" cy="165330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76"/>
          <p:cNvSpPr txBox="1"/>
          <p:nvPr/>
        </p:nvSpPr>
        <p:spPr>
          <a:xfrm>
            <a:off x="361975" y="1013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pic>
        <p:nvPicPr>
          <p:cNvPr id="629" name="Google Shape;62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6825"/>
            <a:ext cx="8839199" cy="3339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76" title="474a6190fba50659a1cb2784ad7019fe.png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17823" l="21188" r="17215" t="0"/>
          <a:stretch/>
        </p:blipFill>
        <p:spPr>
          <a:xfrm>
            <a:off x="7707974" y="217725"/>
            <a:ext cx="736046" cy="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7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2" name="Google Shape;632;p76"/>
          <p:cNvSpPr txBox="1"/>
          <p:nvPr/>
        </p:nvSpPr>
        <p:spPr>
          <a:xfrm>
            <a:off x="466100" y="369305"/>
            <a:ext cx="79392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2</a:t>
            </a:r>
            <a:r>
              <a:rPr lang="en" sz="29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 Conception - Diagramme MLD </a:t>
            </a:r>
            <a:r>
              <a:rPr lang="en" sz="29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( Merise )</a:t>
            </a:r>
            <a:endParaRPr sz="29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7"/>
          <p:cNvSpPr txBox="1"/>
          <p:nvPr/>
        </p:nvSpPr>
        <p:spPr>
          <a:xfrm>
            <a:off x="361975" y="1013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pic>
        <p:nvPicPr>
          <p:cNvPr id="638" name="Google Shape;63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4013" y="865844"/>
            <a:ext cx="4595973" cy="416958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77"/>
          <p:cNvSpPr txBox="1"/>
          <p:nvPr/>
        </p:nvSpPr>
        <p:spPr>
          <a:xfrm>
            <a:off x="572425" y="1647900"/>
            <a:ext cx="25791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pic>
        <p:nvPicPr>
          <p:cNvPr id="640" name="Google Shape;640;p77" title="474a6190fba50659a1cb2784ad7019fe.png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17823" l="21188" r="17215" t="0"/>
          <a:stretch/>
        </p:blipFill>
        <p:spPr>
          <a:xfrm>
            <a:off x="7707974" y="217725"/>
            <a:ext cx="736046" cy="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77"/>
          <p:cNvSpPr txBox="1"/>
          <p:nvPr/>
        </p:nvSpPr>
        <p:spPr>
          <a:xfrm>
            <a:off x="466100" y="369305"/>
            <a:ext cx="793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2</a:t>
            </a:r>
            <a:r>
              <a:rPr lang="en" sz="30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 Conception - Diagramme de classes</a:t>
            </a:r>
            <a:endParaRPr sz="30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642" name="Google Shape;642;p7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8"/>
          <p:cNvSpPr txBox="1"/>
          <p:nvPr/>
        </p:nvSpPr>
        <p:spPr>
          <a:xfrm>
            <a:off x="361975" y="1013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pic>
        <p:nvPicPr>
          <p:cNvPr id="648" name="Google Shape;64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6150" y="1066100"/>
            <a:ext cx="4261668" cy="381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375" y="1066100"/>
            <a:ext cx="3590784" cy="3814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78" title="474a6190fba50659a1cb2784ad7019fe.png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17823" l="21188" r="17215" t="0"/>
          <a:stretch/>
        </p:blipFill>
        <p:spPr>
          <a:xfrm>
            <a:off x="8134299" y="513725"/>
            <a:ext cx="736046" cy="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7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2" name="Google Shape;652;p78"/>
          <p:cNvSpPr txBox="1"/>
          <p:nvPr/>
        </p:nvSpPr>
        <p:spPr>
          <a:xfrm>
            <a:off x="466100" y="369305"/>
            <a:ext cx="793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2</a:t>
            </a:r>
            <a:r>
              <a:rPr lang="en" sz="30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 Conception - Diagramme de classes</a:t>
            </a:r>
            <a:endParaRPr sz="30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79"/>
          <p:cNvSpPr txBox="1"/>
          <p:nvPr/>
        </p:nvSpPr>
        <p:spPr>
          <a:xfrm>
            <a:off x="361975" y="1013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pic>
        <p:nvPicPr>
          <p:cNvPr id="658" name="Google Shape;65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825" y="1024425"/>
            <a:ext cx="3814277" cy="3814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5940" y="1043688"/>
            <a:ext cx="4872520" cy="3775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79" title="474a6190fba50659a1cb2784ad7019fe.png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17823" l="21188" r="17215" t="0"/>
          <a:stretch/>
        </p:blipFill>
        <p:spPr>
          <a:xfrm>
            <a:off x="7910024" y="369300"/>
            <a:ext cx="736046" cy="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7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2" name="Google Shape;662;p79"/>
          <p:cNvSpPr txBox="1"/>
          <p:nvPr/>
        </p:nvSpPr>
        <p:spPr>
          <a:xfrm>
            <a:off x="466100" y="369305"/>
            <a:ext cx="793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2</a:t>
            </a:r>
            <a:r>
              <a:rPr lang="en" sz="30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 Conception - Diagramme de classes</a:t>
            </a:r>
            <a:endParaRPr sz="30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80"/>
          <p:cNvSpPr txBox="1"/>
          <p:nvPr/>
        </p:nvSpPr>
        <p:spPr>
          <a:xfrm>
            <a:off x="361975" y="1013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pic>
        <p:nvPicPr>
          <p:cNvPr id="668" name="Google Shape;668;p80" title="474a6190fba50659a1cb2784ad7019fe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17823" l="21188" r="17215" t="0"/>
          <a:stretch/>
        </p:blipFill>
        <p:spPr>
          <a:xfrm>
            <a:off x="7951449" y="451725"/>
            <a:ext cx="736046" cy="55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413" y="1004100"/>
            <a:ext cx="4342568" cy="381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3987" y="1620263"/>
            <a:ext cx="4251824" cy="2581925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8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2" name="Google Shape;672;p80"/>
          <p:cNvSpPr txBox="1"/>
          <p:nvPr/>
        </p:nvSpPr>
        <p:spPr>
          <a:xfrm>
            <a:off x="466100" y="369305"/>
            <a:ext cx="793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2</a:t>
            </a:r>
            <a:r>
              <a:rPr lang="en" sz="30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 Conception - Diagramme de classes</a:t>
            </a:r>
            <a:endParaRPr sz="30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81"/>
          <p:cNvSpPr txBox="1"/>
          <p:nvPr/>
        </p:nvSpPr>
        <p:spPr>
          <a:xfrm>
            <a:off x="361975" y="1013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pic>
        <p:nvPicPr>
          <p:cNvPr id="678" name="Google Shape;678;p81" title="474a6190fba50659a1cb2784ad7019fe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17823" l="21188" r="17215" t="0"/>
          <a:stretch/>
        </p:blipFill>
        <p:spPr>
          <a:xfrm>
            <a:off x="7910024" y="455325"/>
            <a:ext cx="736046" cy="55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9750" y="1007700"/>
            <a:ext cx="6570598" cy="39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8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1" name="Google Shape;681;p81"/>
          <p:cNvSpPr txBox="1"/>
          <p:nvPr/>
        </p:nvSpPr>
        <p:spPr>
          <a:xfrm>
            <a:off x="466100" y="369305"/>
            <a:ext cx="793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2</a:t>
            </a:r>
            <a:r>
              <a:rPr lang="en" sz="30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 Conception - Diagramme de classes</a:t>
            </a:r>
            <a:endParaRPr sz="30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82"/>
          <p:cNvSpPr txBox="1"/>
          <p:nvPr/>
        </p:nvSpPr>
        <p:spPr>
          <a:xfrm>
            <a:off x="361975" y="1013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687" name="Google Shape;687;p8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8" name="Google Shape;688;p8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5375" y="1189500"/>
            <a:ext cx="2976650" cy="29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7250" y="1516175"/>
            <a:ext cx="2323275" cy="23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82"/>
          <p:cNvSpPr txBox="1"/>
          <p:nvPr/>
        </p:nvSpPr>
        <p:spPr>
          <a:xfrm>
            <a:off x="466100" y="369305"/>
            <a:ext cx="793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3 Gestion de projet - Outils utilisés</a:t>
            </a:r>
            <a:endParaRPr sz="30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83"/>
          <p:cNvSpPr txBox="1"/>
          <p:nvPr/>
        </p:nvSpPr>
        <p:spPr>
          <a:xfrm>
            <a:off x="361975" y="1013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696" name="Google Shape;696;p8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7" name="Google Shape;697;p83"/>
          <p:cNvSpPr txBox="1"/>
          <p:nvPr/>
        </p:nvSpPr>
        <p:spPr>
          <a:xfrm>
            <a:off x="466100" y="369305"/>
            <a:ext cx="793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3</a:t>
            </a:r>
            <a:r>
              <a:rPr lang="en" sz="30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 Gestion de projet - MeisterTask</a:t>
            </a:r>
            <a:endParaRPr sz="30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pic>
        <p:nvPicPr>
          <p:cNvPr id="698" name="Google Shape;69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913" y="969605"/>
            <a:ext cx="7710067" cy="3869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8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4" name="Google Shape;704;p84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5" name="Google Shape;70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75" y="1133400"/>
            <a:ext cx="550545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84" title="360_F_1260358236_OG5dovF5A7FlqP0vqs7PZ5HwneD7aHKK (1).png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4575" y="1177750"/>
            <a:ext cx="548700" cy="656255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84"/>
          <p:cNvSpPr txBox="1"/>
          <p:nvPr/>
        </p:nvSpPr>
        <p:spPr>
          <a:xfrm>
            <a:off x="326400" y="2822625"/>
            <a:ext cx="4803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-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Controller : App\Controller\UserController::import()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-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Service : App\Service\ImportCsvService::import()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08" name="Google Shape;708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563" y="3641899"/>
            <a:ext cx="6010827" cy="10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84"/>
          <p:cNvSpPr txBox="1"/>
          <p:nvPr/>
        </p:nvSpPr>
        <p:spPr>
          <a:xfrm>
            <a:off x="466100" y="369305"/>
            <a:ext cx="79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4 Présentation du code - Insertion via CSV</a:t>
            </a:r>
            <a:endParaRPr sz="28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pic>
        <p:nvPicPr>
          <p:cNvPr id="710" name="Google Shape;710;p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24600" y="2848797"/>
            <a:ext cx="3492353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8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6" name="Google Shape;716;p85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85"/>
          <p:cNvSpPr txBox="1"/>
          <p:nvPr/>
        </p:nvSpPr>
        <p:spPr>
          <a:xfrm>
            <a:off x="466100" y="369305"/>
            <a:ext cx="79392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4 Présentation du code - Commande de MàJ états Sorties</a:t>
            </a:r>
            <a:endParaRPr sz="23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pic>
        <p:nvPicPr>
          <p:cNvPr id="718" name="Google Shape;71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5105"/>
            <a:ext cx="4039192" cy="3965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2850" y="1066100"/>
            <a:ext cx="4647600" cy="27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2842" y="1611300"/>
            <a:ext cx="4647609" cy="3003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8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Sommaire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0" name="Google Shape;550;p68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1 Présentation du contexte</a:t>
            </a:r>
            <a:endParaRPr sz="18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68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2 Conception</a:t>
            </a:r>
            <a:endParaRPr sz="18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2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68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5 Devops</a:t>
            </a:r>
            <a:endParaRPr sz="18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68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3 Gestion de projet</a:t>
            </a:r>
            <a:endParaRPr sz="18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554" name="Google Shape;554;p68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6 Bilan du projet</a:t>
            </a:r>
            <a:endParaRPr sz="18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68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4 Présentation du code</a:t>
            </a:r>
            <a:endParaRPr sz="18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556" name="Google Shape;556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7" name="Google Shape;557;p68"/>
          <p:cNvSpPr txBox="1"/>
          <p:nvPr/>
        </p:nvSpPr>
        <p:spPr>
          <a:xfrm>
            <a:off x="295600" y="3030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558" name="Google Shape;558;p68"/>
          <p:cNvSpPr txBox="1"/>
          <p:nvPr>
            <p:ph idx="12" type="sldNum"/>
          </p:nvPr>
        </p:nvSpPr>
        <p:spPr>
          <a:xfrm>
            <a:off x="8336025" y="159750"/>
            <a:ext cx="548700" cy="2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</a:rPr>
              <a:t>‹#›</a:t>
            </a:fld>
            <a:endParaRPr sz="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8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6" name="Google Shape;726;p86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7" name="Google Shape;72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688" y="2730250"/>
            <a:ext cx="4080275" cy="18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86"/>
          <p:cNvSpPr txBox="1"/>
          <p:nvPr/>
        </p:nvSpPr>
        <p:spPr>
          <a:xfrm>
            <a:off x="432600" y="1339800"/>
            <a:ext cx="3982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-"/>
            </a:pPr>
            <a:r>
              <a:rPr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Tests de Non Régression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-"/>
            </a:pPr>
            <a:r>
              <a:rPr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Tests Unitaires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-"/>
            </a:pPr>
            <a:r>
              <a:rPr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Tests d’Intégration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29" name="Google Shape;729;p86" title="474a6190fba50659a1cb2784ad7019fe.png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17823" l="21188" r="17215" t="0"/>
          <a:stretch/>
        </p:blipFill>
        <p:spPr>
          <a:xfrm>
            <a:off x="7951449" y="451725"/>
            <a:ext cx="736046" cy="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86"/>
          <p:cNvSpPr txBox="1"/>
          <p:nvPr/>
        </p:nvSpPr>
        <p:spPr>
          <a:xfrm>
            <a:off x="466100" y="369305"/>
            <a:ext cx="793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4</a:t>
            </a:r>
            <a:r>
              <a:rPr lang="en" sz="30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 Présentation du code - Tests</a:t>
            </a:r>
            <a:endParaRPr sz="30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8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6" name="Google Shape;736;p87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7" name="Google Shape;737;p87" title="Algorigramme Gestion du fichier d_import CSV d_utilisateur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500" y="876475"/>
            <a:ext cx="1795994" cy="426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87" title="Algorigramme Service d_import d_utilisateurs via fichier CSV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0475" y="947025"/>
            <a:ext cx="2182976" cy="4209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87" title="Légende Algorigramme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6025" y="947025"/>
            <a:ext cx="3130651" cy="4223698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87"/>
          <p:cNvSpPr txBox="1"/>
          <p:nvPr/>
        </p:nvSpPr>
        <p:spPr>
          <a:xfrm>
            <a:off x="466100" y="369305"/>
            <a:ext cx="79392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4</a:t>
            </a:r>
            <a:r>
              <a:rPr lang="en"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 Présentation du code - </a:t>
            </a:r>
            <a:r>
              <a:rPr lang="en"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Algorigrammes insertion via CSV</a:t>
            </a:r>
            <a:endParaRPr sz="22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8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6" name="Google Shape;746;p88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7" name="Google Shape;74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2675" y="1109588"/>
            <a:ext cx="5088575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925" y="1098100"/>
            <a:ext cx="3656025" cy="381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2675" y="2828530"/>
            <a:ext cx="5088576" cy="20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88"/>
          <p:cNvSpPr txBox="1"/>
          <p:nvPr/>
        </p:nvSpPr>
        <p:spPr>
          <a:xfrm>
            <a:off x="466100" y="369305"/>
            <a:ext cx="793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4</a:t>
            </a:r>
            <a:r>
              <a:rPr lang="en" sz="30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 Présentation du code - Sécurité</a:t>
            </a:r>
            <a:endParaRPr sz="30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8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6" name="Google Shape;756;p89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89"/>
          <p:cNvSpPr txBox="1"/>
          <p:nvPr/>
        </p:nvSpPr>
        <p:spPr>
          <a:xfrm>
            <a:off x="511050" y="1295100"/>
            <a:ext cx="6086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Intégration</a:t>
            </a:r>
            <a:r>
              <a:rPr lang="en" sz="27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 et développement continue : </a:t>
            </a:r>
            <a:endParaRPr sz="27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pic>
        <p:nvPicPr>
          <p:cNvPr id="758" name="Google Shape;758;p8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4675" y="2426850"/>
            <a:ext cx="1213300" cy="12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89"/>
          <p:cNvSpPr txBox="1"/>
          <p:nvPr/>
        </p:nvSpPr>
        <p:spPr>
          <a:xfrm>
            <a:off x="466100" y="369305"/>
            <a:ext cx="793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5 DevOps</a:t>
            </a:r>
            <a:endParaRPr sz="30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760" name="Google Shape;760;p89"/>
          <p:cNvSpPr txBox="1"/>
          <p:nvPr/>
        </p:nvSpPr>
        <p:spPr>
          <a:xfrm>
            <a:off x="511050" y="2426850"/>
            <a:ext cx="4233300" cy="9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reader"/>
              <a:buChar char="-"/>
            </a:pPr>
            <a:r>
              <a:rPr lang="en" sz="24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GIT pour le Versionning</a:t>
            </a:r>
            <a:endParaRPr sz="24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reader"/>
              <a:buChar char="-"/>
            </a:pPr>
            <a:r>
              <a:rPr lang="en" sz="24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Utilisation d’un </a:t>
            </a:r>
            <a:r>
              <a:rPr lang="en" sz="2400" u="sng">
                <a:solidFill>
                  <a:schemeClr val="hlink"/>
                </a:solidFill>
                <a:latin typeface="Newsreader"/>
                <a:ea typeface="Newsreader"/>
                <a:cs typeface="Newsreader"/>
                <a:sym typeface="Newsreader"/>
                <a:hlinkClick r:id="rId5"/>
              </a:rPr>
              <a:t>GitHub</a:t>
            </a:r>
            <a:endParaRPr sz="24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pic>
        <p:nvPicPr>
          <p:cNvPr id="761" name="Google Shape;761;p89" title="png-clipart-computer-icons-pro-git-github-logo-text-logo-thumbnail-Photoroo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8050" y="2465200"/>
            <a:ext cx="1213300" cy="12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9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7" name="Google Shape;767;p90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90"/>
          <p:cNvSpPr txBox="1"/>
          <p:nvPr/>
        </p:nvSpPr>
        <p:spPr>
          <a:xfrm>
            <a:off x="461825" y="1635150"/>
            <a:ext cx="7057500" cy="24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reader"/>
              <a:buChar char="●"/>
            </a:pPr>
            <a:r>
              <a:rPr lang="en" sz="24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Projet Entièrement fonctionnel</a:t>
            </a:r>
            <a:endParaRPr sz="24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reader"/>
              <a:buChar char="●"/>
            </a:pPr>
            <a:r>
              <a:rPr lang="en" sz="24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Tests passés avec succès</a:t>
            </a:r>
            <a:endParaRPr sz="24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reader"/>
              <a:buChar char="●"/>
            </a:pPr>
            <a:r>
              <a:rPr lang="en" sz="24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Besoins client respectés</a:t>
            </a:r>
            <a:endParaRPr sz="24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769" name="Google Shape;769;p90"/>
          <p:cNvSpPr txBox="1"/>
          <p:nvPr/>
        </p:nvSpPr>
        <p:spPr>
          <a:xfrm>
            <a:off x="466100" y="369305"/>
            <a:ext cx="793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6 Bilan du projet</a:t>
            </a:r>
            <a:endParaRPr sz="30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91"/>
          <p:cNvSpPr txBox="1"/>
          <p:nvPr>
            <p:ph type="title"/>
          </p:nvPr>
        </p:nvSpPr>
        <p:spPr>
          <a:xfrm>
            <a:off x="3076200" y="3702425"/>
            <a:ext cx="3826200" cy="49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Des questions ?</a:t>
            </a:r>
            <a:endParaRPr i="1"/>
          </a:p>
        </p:txBody>
      </p:sp>
      <p:sp>
        <p:nvSpPr>
          <p:cNvPr id="775" name="Google Shape;775;p9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6" name="Google Shape;776;p91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7" name="Google Shape;77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489" y="2170572"/>
            <a:ext cx="2221875" cy="147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91"/>
          <p:cNvSpPr txBox="1"/>
          <p:nvPr/>
        </p:nvSpPr>
        <p:spPr>
          <a:xfrm>
            <a:off x="3842850" y="2031425"/>
            <a:ext cx="1470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FIN</a:t>
            </a:r>
            <a:endParaRPr b="1" sz="5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4" name="Google Shape;564;p69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5" name="Google Shape;56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475" y="1500188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69"/>
          <p:cNvSpPr txBox="1"/>
          <p:nvPr/>
        </p:nvSpPr>
        <p:spPr>
          <a:xfrm>
            <a:off x="2964300" y="1801500"/>
            <a:ext cx="7057500" cy="24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reader"/>
              <a:buChar char="●"/>
            </a:pPr>
            <a:r>
              <a:rPr lang="en" sz="24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44 ans d’expérience</a:t>
            </a:r>
            <a:endParaRPr sz="24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reader"/>
              <a:buChar char="●"/>
            </a:pPr>
            <a:r>
              <a:rPr lang="en" sz="24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5 sites dont 1 en ligne </a:t>
            </a:r>
            <a:endParaRPr sz="24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reader"/>
              <a:buChar char="●"/>
            </a:pPr>
            <a:r>
              <a:rPr lang="en" sz="24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2000 aprennants </a:t>
            </a:r>
            <a:endParaRPr sz="24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567" name="Google Shape;567;p69"/>
          <p:cNvSpPr txBox="1"/>
          <p:nvPr/>
        </p:nvSpPr>
        <p:spPr>
          <a:xfrm>
            <a:off x="466100" y="369305"/>
            <a:ext cx="793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1 Présentation du contexte - Entreprise</a:t>
            </a:r>
            <a:endParaRPr sz="30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0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73" name="Google Shape;573;p70"/>
          <p:cNvGraphicFramePr/>
          <p:nvPr/>
        </p:nvGraphicFramePr>
        <p:xfrm>
          <a:off x="1072300" y="1111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{91D51EE8-77F7-43C4-AB82-BAFF2020AF4D}</a:tableStyleId>
              </a:tblPr>
              <a:tblGrid>
                <a:gridCol w="2413000"/>
                <a:gridCol w="2413000"/>
                <a:gridCol w="2413000"/>
              </a:tblGrid>
              <a:tr h="1882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882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Ewen Fleury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Matthieu Caillibot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Clément Mazé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574" name="Google Shape;574;p70" title="default_user_profile_pictur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5663" y="1201600"/>
            <a:ext cx="1792275" cy="179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70" title="default_user_profile_pictur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8963" y="1201600"/>
            <a:ext cx="1792275" cy="1792275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7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7" name="Google Shape;577;p70" title="default_user_profile_pictur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363" y="1201600"/>
            <a:ext cx="1792275" cy="1792275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70"/>
          <p:cNvSpPr txBox="1"/>
          <p:nvPr/>
        </p:nvSpPr>
        <p:spPr>
          <a:xfrm>
            <a:off x="466100" y="369305"/>
            <a:ext cx="793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1 Présentation du contexte - Équipes</a:t>
            </a:r>
            <a:endParaRPr sz="30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1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84" name="Google Shape;584;p71"/>
          <p:cNvGraphicFramePr/>
          <p:nvPr/>
        </p:nvGraphicFramePr>
        <p:xfrm>
          <a:off x="1542510" y="8687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{91D51EE8-77F7-43C4-AB82-BAFF2020AF4D}</a:tableStyleId>
              </a:tblPr>
              <a:tblGrid>
                <a:gridCol w="3029500"/>
                <a:gridCol w="3029500"/>
              </a:tblGrid>
              <a:tr h="1002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Contexte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Dans le cadre d’une forte activité sur les différents sites de l’ENI, une application est envisagée afin de simplifier l’organisation des sorties groupées organisées par l’école.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Enjeux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L’application devra favoriser la communication et la coordination entre les acteurs de l’ENI pour optimiser la gestion des sorties sur l’ensemble des sites.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209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Objectifs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Créer une plateforme centralisée permettant :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• La gestion complète des sorties (création, modification, suppression)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• L’inscription et la désinscription des participants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• Une meilleure visibilité sur les événements à venir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002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Critères d’acceptabilité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• Le produit doit répondre aux besoins définis dans le Dossier d’Analyse des Besoins (DAB)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• Le lancement aura lieu après validation complète des tests fonctionnels et utilisateurs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585" name="Google Shape;585;p71" title="474a6190fba50659a1cb2784ad7019fe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17823" l="21188" r="17215" t="0"/>
          <a:stretch/>
        </p:blipFill>
        <p:spPr>
          <a:xfrm>
            <a:off x="8134299" y="963150"/>
            <a:ext cx="736046" cy="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7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7" name="Google Shape;587;p71"/>
          <p:cNvSpPr txBox="1"/>
          <p:nvPr/>
        </p:nvSpPr>
        <p:spPr>
          <a:xfrm>
            <a:off x="466100" y="369305"/>
            <a:ext cx="79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1 Présentation du contexte - Analyse du besoin</a:t>
            </a:r>
            <a:endParaRPr sz="28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2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3" name="Google Shape;59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2675" y="1510179"/>
            <a:ext cx="4898638" cy="3467445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7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5" name="Google Shape;595;p72"/>
          <p:cNvSpPr txBox="1"/>
          <p:nvPr/>
        </p:nvSpPr>
        <p:spPr>
          <a:xfrm>
            <a:off x="466100" y="369305"/>
            <a:ext cx="79392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1 Présentation du contexte - Méthode de développement</a:t>
            </a:r>
            <a:endParaRPr sz="23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73"/>
          <p:cNvSpPr txBox="1"/>
          <p:nvPr/>
        </p:nvSpPr>
        <p:spPr>
          <a:xfrm>
            <a:off x="361975" y="1013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601" name="Google Shape;601;p73"/>
          <p:cNvSpPr txBox="1"/>
          <p:nvPr/>
        </p:nvSpPr>
        <p:spPr>
          <a:xfrm>
            <a:off x="798125" y="2157900"/>
            <a:ext cx="3244200" cy="12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2" name="Google Shape;602;p73"/>
          <p:cNvSpPr txBox="1"/>
          <p:nvPr/>
        </p:nvSpPr>
        <p:spPr>
          <a:xfrm>
            <a:off x="716850" y="1437300"/>
            <a:ext cx="4042500" cy="22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reader"/>
              <a:buChar char="●"/>
            </a:pPr>
            <a:r>
              <a:rPr lang="en" sz="18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Diagramme de cas d’utilisation</a:t>
            </a:r>
            <a:endParaRPr sz="18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reader"/>
              <a:buChar char="●"/>
            </a:pPr>
            <a:r>
              <a:rPr lang="en" sz="18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Diagramme MCD / MLD</a:t>
            </a:r>
            <a:endParaRPr sz="18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reader"/>
              <a:buChar char="●"/>
            </a:pPr>
            <a:r>
              <a:rPr lang="en" sz="18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Diagramme des classes</a:t>
            </a:r>
            <a:endParaRPr sz="18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pic>
        <p:nvPicPr>
          <p:cNvPr id="603" name="Google Shape;603;p73" title="474a6190fba50659a1cb2784ad7019fe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17823" l="21188" r="17215" t="0"/>
          <a:stretch/>
        </p:blipFill>
        <p:spPr>
          <a:xfrm>
            <a:off x="7707974" y="217725"/>
            <a:ext cx="736046" cy="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7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5" name="Google Shape;605;p73"/>
          <p:cNvSpPr txBox="1"/>
          <p:nvPr/>
        </p:nvSpPr>
        <p:spPr>
          <a:xfrm>
            <a:off x="466100" y="369305"/>
            <a:ext cx="793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2</a:t>
            </a:r>
            <a:r>
              <a:rPr lang="en" sz="30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 Conception </a:t>
            </a:r>
            <a:endParaRPr sz="30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74"/>
          <p:cNvSpPr txBox="1"/>
          <p:nvPr/>
        </p:nvSpPr>
        <p:spPr>
          <a:xfrm>
            <a:off x="361975" y="1013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pic>
        <p:nvPicPr>
          <p:cNvPr id="611" name="Google Shape;61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150" y="1024425"/>
            <a:ext cx="6037608" cy="38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74" title="474a6190fba50659a1cb2784ad7019fe.png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17823" l="21188" r="17215" t="0"/>
          <a:stretch/>
        </p:blipFill>
        <p:spPr>
          <a:xfrm>
            <a:off x="7961649" y="4351550"/>
            <a:ext cx="736046" cy="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7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4" name="Google Shape;614;p74"/>
          <p:cNvSpPr txBox="1"/>
          <p:nvPr/>
        </p:nvSpPr>
        <p:spPr>
          <a:xfrm>
            <a:off x="466100" y="369305"/>
            <a:ext cx="79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2</a:t>
            </a:r>
            <a:r>
              <a:rPr lang="en" sz="28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 Conception - </a:t>
            </a:r>
            <a:r>
              <a:rPr lang="en" sz="28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Diagramme de cas d’utilisation</a:t>
            </a:r>
            <a:endParaRPr sz="28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5"/>
          <p:cNvSpPr txBox="1"/>
          <p:nvPr/>
        </p:nvSpPr>
        <p:spPr>
          <a:xfrm>
            <a:off x="361975" y="1013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©Sortir.com - 2025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pic>
        <p:nvPicPr>
          <p:cNvPr id="620" name="Google Shape;62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6825"/>
            <a:ext cx="8839202" cy="3292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75" title="474a6190fba50659a1cb2784ad7019fe.png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17823" l="21188" r="17215" t="0"/>
          <a:stretch/>
        </p:blipFill>
        <p:spPr>
          <a:xfrm>
            <a:off x="7707974" y="217725"/>
            <a:ext cx="736046" cy="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7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3" name="Google Shape;623;p75"/>
          <p:cNvSpPr txBox="1"/>
          <p:nvPr/>
        </p:nvSpPr>
        <p:spPr>
          <a:xfrm>
            <a:off x="466100" y="369305"/>
            <a:ext cx="79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2</a:t>
            </a:r>
            <a:r>
              <a:rPr lang="en" sz="28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 Conception - Diagramme MCD ( Merise )</a:t>
            </a:r>
            <a:endParaRPr sz="28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usiness Plan Presentation">
  <a:themeElements>
    <a:clrScheme name="Simple Light">
      <a:dk1>
        <a:srgbClr val="F9F9F9"/>
      </a:dk1>
      <a:lt1>
        <a:srgbClr val="183C40"/>
      </a:lt1>
      <a:dk2>
        <a:srgbClr val="20494D"/>
      </a:dk2>
      <a:lt2>
        <a:srgbClr val="799DA7"/>
      </a:lt2>
      <a:accent1>
        <a:srgbClr val="B0D5CD"/>
      </a:accent1>
      <a:accent2>
        <a:srgbClr val="A6DAEA"/>
      </a:accent2>
      <a:accent3>
        <a:srgbClr val="B78D43"/>
      </a:accent3>
      <a:accent4>
        <a:srgbClr val="9AA864"/>
      </a:accent4>
      <a:accent5>
        <a:srgbClr val="426345"/>
      </a:accent5>
      <a:accent6>
        <a:srgbClr val="DCDCDC"/>
      </a:accent6>
      <a:hlink>
        <a:srgbClr val="B0D5C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